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4" r:id="rId5"/>
    <p:sldId id="263" r:id="rId6"/>
    <p:sldId id="266" r:id="rId7"/>
    <p:sldId id="258" r:id="rId8"/>
    <p:sldId id="267" r:id="rId9"/>
    <p:sldId id="25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346818-65CF-4FFC-8BAD-BA21CE1F8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077384-E8CC-4B2A-86F2-70CC49EBEC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678322-E01E-45DC-84F3-8622372F3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033AEC-1FF3-47C3-9165-F5E5C969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5AC324-1BC7-4F45-8398-1DDFC6E5D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27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3D08E-A73E-4D20-AB71-C83F423E2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28B937-E0F5-44B3-8C9A-2760C1FE9B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EC703F-6E1B-43F3-A855-ADD2AF303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E47CF9-362A-45CD-AE6F-30C6797FA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B15F55-40F7-46A6-9AE2-B8A9235F0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B771CB4-00FA-407F-88AD-198A8AE3FB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39667CF-E23C-46E6-BD41-C65682E374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9C1470-E37D-48EE-900D-8C2A5B22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995F47-7D52-456B-9288-2F5A18101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20F2E7-9917-4DB0-8B0F-0CEC236F3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64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957AC-E0D3-4DDD-ABD2-B72F139F7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45C10E-EC32-4FBC-B781-1B910B065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586B38-52B2-4ED0-9447-79CCDAC76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27CBAD-29AA-441F-B0FB-70429DDD3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B7ED3D-158A-4B10-9C50-7F3B8C444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61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4BAED6-3514-45A5-A8A3-366B03EC2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9B75A3-99AE-426E-870B-64C1885A3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C50937-ECA8-4EBE-8817-042FC808F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71AE10-295D-484C-B679-2D58AE439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1CABC3-0635-4488-B8F4-EE568918A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383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CC056C-C6E0-4A64-8190-99AD51953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3FA47-8C82-4883-8726-92E4063F7F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B1DD60-189D-48C6-8F19-125E26F77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4E7C67-3C49-47E0-AAE5-17AC89B24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526DA4-0D4D-4D63-AE49-B8007254D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349701-A63A-44CC-B3E7-CC6F93FF1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1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1F240-CE64-4B23-B8F8-487BFDA2D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B80FDE-6523-49B8-98C9-70C971CE0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271166-510C-4EA4-B023-2DEDB7E58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C11566-7B2D-40A4-98D9-9D3EE5FE86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CC1556B-0FD6-4C9A-928D-34A2DD124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F4A1095-2A29-480E-9EF2-CA9AA33BD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0C6291-00CC-46D6-87C6-35F72A0F8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0630C9-81CE-43F7-BBFD-2381161AD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7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C0EE9-958C-4302-993F-994E977C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FD4B81-B731-46BE-A07B-4C6768109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FADFFC-9E3E-43C0-888D-53BAC54F0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AFD4A4-015E-4995-9619-AE98DF8AD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94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2E5ABF8-D617-4EF2-BB93-C5449A1FD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3D13A42-BC2C-4ADC-ABC7-A33E71FD4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4509014-3F9C-44CC-8A7C-F1ABABBFD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6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E0D4C-6C18-4E75-9975-0BB4215F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B321A7-A38C-4D3E-AACD-9E53DA0C2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49FD1A-C043-4843-9EB1-EEF98EFFC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D4384F-0DBA-4C4E-9031-72955601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B58C2B-8596-4E12-B54C-884BC3742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7739C3-4A05-4D65-A28D-0FBA71FBF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116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E514EF-1050-4DE5-93BA-EEFF54ED6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7936B68-0A62-4907-A296-BFC0DB70D3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3DED4C-D8FA-44AA-BA9B-FF87E5D4F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CC922D-E8E4-41A3-8095-C8900E93C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A9BC1B-5D01-4E91-A213-4A9689460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157615-93BA-4028-99C5-8639689D0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414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EBEB3-3B5C-4F48-B6E3-069D3E896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DD2D22-C5CB-4CC7-ADA8-393A77617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19C3E0-80F7-4F38-92B6-62B8B5A3D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C1F0B-99BD-484B-B379-067A052C062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12DD0A-D696-439E-B6C0-09F11F0F8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3F5CD4-5C2F-490E-B839-968A46F210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60F8B-038C-45DC-BD83-C6493216A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06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99902-E317-4810-93DD-EF2F0361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 , зимушка-зима!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928C0A8-DC7F-441E-8803-BBC0F63543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4930" y="1825625"/>
            <a:ext cx="69621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97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E7C4A-8658-4E03-A2A9-B8FCFB409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Мороз, морозильник, мороженое, моросит.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F42E41-6150-4458-B619-02E884E5E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7290" y="1299644"/>
            <a:ext cx="2570396" cy="2747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4DDD3F-8D3A-4E4D-8290-8F75DC9A5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840" y="1690688"/>
            <a:ext cx="3219450" cy="304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E7CB8B-E3B3-450F-A2CA-0F8931FE7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7290" y="2727909"/>
            <a:ext cx="1643621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096A0C-CB33-4A3B-BA70-7550F4C9AD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240" y="4021345"/>
            <a:ext cx="3698050" cy="247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91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3F38A-AC8C-439B-814D-86DB2B2D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снегирь, снасти, снеговик.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1395BD9-4E84-45F4-AC72-0FEE63CB1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0333" y="1881808"/>
            <a:ext cx="3700310" cy="20820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9AFA0E-461A-4DCB-81E6-5B37AE6EF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594" y="4154969"/>
            <a:ext cx="3701406" cy="20820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23A4E8-F38E-4256-A71E-E2DC6E760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4753" y="2676872"/>
            <a:ext cx="2511248" cy="36377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AD82F4-75EF-4AF2-B2C4-455028C0F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989919"/>
            <a:ext cx="3106625" cy="206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75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E6B8D5-BD91-4FF6-A103-6B2825EAD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69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8DA716B-BB7C-4CEA-A107-9064D382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0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9583C-1EEE-4647-BAA0-72CBA0C32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D47CA20-AED6-45BC-A5AF-2675950DB6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6982" y="1825625"/>
            <a:ext cx="695803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B54C0-D578-4403-BDDA-F946826E0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 на окнах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CFB1B1F-0237-41B2-88B5-876A050FC6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98011" y="1825625"/>
            <a:ext cx="33959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52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9DCB0D-9E69-4FA5-A597-3F8342C6D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Иней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8EB019B-6D6B-416B-B9B5-B985E7E1B5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6101" y="1825625"/>
            <a:ext cx="539979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31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D49A4-2BB3-4EF1-B138-35BED655D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D85DE1D-BF39-4806-B6F7-1B96B67158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8571" y="1690688"/>
            <a:ext cx="6834858" cy="380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51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559C61-21E7-4E15-935D-8EBA508A2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50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E14204-5A73-4BB3-99DC-C4D710E1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4D8AD3-82E3-43EE-A571-F43EC59C9A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33626" y="1187104"/>
            <a:ext cx="3007799" cy="34128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0EDE3D-C47E-4CBD-8BFD-99F69AEC4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497" y="1027906"/>
            <a:ext cx="2985495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1A7CDC-5D6F-4C9A-A897-1744C1DEC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195" y="3765057"/>
            <a:ext cx="2881616" cy="254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58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BEE968-BC8F-4390-A50F-64F250392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244" y="568583"/>
            <a:ext cx="9135511" cy="539779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8EFA8C-7D0E-4CB5-A685-2391F5A98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644" y="720983"/>
            <a:ext cx="9135511" cy="53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859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27</Words>
  <Application>Microsoft Office PowerPoint</Application>
  <PresentationFormat>Широкоэкранный</PresentationFormat>
  <Paragraphs>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Здравствуй , зимушка-зима!</vt:lpstr>
      <vt:lpstr>Презентация PowerPoint</vt:lpstr>
      <vt:lpstr>Зима</vt:lpstr>
      <vt:lpstr>Мороз на окнах</vt:lpstr>
      <vt:lpstr>Иней</vt:lpstr>
      <vt:lpstr>Снег</vt:lpstr>
      <vt:lpstr>Презентация PowerPoint</vt:lpstr>
      <vt:lpstr>Снежинка</vt:lpstr>
      <vt:lpstr>Презентация PowerPoint</vt:lpstr>
      <vt:lpstr>Мороз, морозильник, мороженое, моросит.</vt:lpstr>
      <vt:lpstr>Снег, снегирь, снасти, снеговик.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Зима. Родственные слова.</dc:title>
  <dc:creator>Гареева Гульназ</dc:creator>
  <cp:lastModifiedBy>Гареева Гульназ</cp:lastModifiedBy>
  <cp:revision>13</cp:revision>
  <dcterms:created xsi:type="dcterms:W3CDTF">2023-12-11T16:07:17Z</dcterms:created>
  <dcterms:modified xsi:type="dcterms:W3CDTF">2023-12-13T10:57:48Z</dcterms:modified>
</cp:coreProperties>
</file>