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Учетная запись Майкрософт" initials="УзМ" lastIdx="1" clrIdx="0">
    <p:extLst>
      <p:ext uri="{19B8F6BF-5375-455C-9EA6-DF929625EA0E}">
        <p15:presenceInfo xmlns:p15="http://schemas.microsoft.com/office/powerpoint/2012/main" userId="d7b4c92aaa95bdb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12-13T13:46:10.831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E8ED28-6561-40A4-A2B7-75DD3A1F73D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6C7312-05C4-420D-A35C-FF48F510F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446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ЖЕЛ-жизненная емкость легких. Максимальное количество воздуха, которое человек может выдохнуть после самого глубокого вдоха.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6C7312-05C4-420D-A35C-FF48F510FA3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591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C252-846E-4D90-8C75-90569C6DCC9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4DA6E-DC0B-4EB0-8FA2-DD5226C4C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854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C252-846E-4D90-8C75-90569C6DCC9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4DA6E-DC0B-4EB0-8FA2-DD5226C4C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526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C252-846E-4D90-8C75-90569C6DCC9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4DA6E-DC0B-4EB0-8FA2-DD5226C4C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957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C252-846E-4D90-8C75-90569C6DCC9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4DA6E-DC0B-4EB0-8FA2-DD5226C4C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029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C252-846E-4D90-8C75-90569C6DCC9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4DA6E-DC0B-4EB0-8FA2-DD5226C4C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734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C252-846E-4D90-8C75-90569C6DCC9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4DA6E-DC0B-4EB0-8FA2-DD5226C4C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535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C252-846E-4D90-8C75-90569C6DCC9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4DA6E-DC0B-4EB0-8FA2-DD5226C4C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121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C252-846E-4D90-8C75-90569C6DCC9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4DA6E-DC0B-4EB0-8FA2-DD5226C4C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988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C252-846E-4D90-8C75-90569C6DCC9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4DA6E-DC0B-4EB0-8FA2-DD5226C4C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926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C252-846E-4D90-8C75-90569C6DCC9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4DA6E-DC0B-4EB0-8FA2-DD5226C4C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249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C252-846E-4D90-8C75-90569C6DCC9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4DA6E-DC0B-4EB0-8FA2-DD5226C4C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080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0C252-846E-4D90-8C75-90569C6DCC9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4DA6E-DC0B-4EB0-8FA2-DD5226C4C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30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Влияние физической культуры на дыхательную систему человека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496" y="1825625"/>
            <a:ext cx="6527007" cy="4351338"/>
          </a:xfrm>
        </p:spPr>
      </p:pic>
    </p:spTree>
    <p:extLst>
      <p:ext uri="{BB962C8B-B14F-4D97-AF65-F5344CB8AC3E}">
        <p14:creationId xmlns:p14="http://schemas.microsoft.com/office/powerpoint/2010/main" val="200798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24" y="120770"/>
            <a:ext cx="11904452" cy="6737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19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770"/>
            <a:ext cx="12192000" cy="6737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9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75" y="189781"/>
            <a:ext cx="11731925" cy="6668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81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39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508" y="0"/>
            <a:ext cx="5328492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08" y="2898476"/>
            <a:ext cx="5782973" cy="33414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49238" y="1276709"/>
            <a:ext cx="33297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Исследование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59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343" y="0"/>
            <a:ext cx="4963657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75" y="431321"/>
            <a:ext cx="5923704" cy="5650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84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022"/>
            <a:ext cx="7959306" cy="44771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216" y="0"/>
            <a:ext cx="48652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04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26</Words>
  <Application>Microsoft Office PowerPoint</Application>
  <PresentationFormat>Широкоэкранный</PresentationFormat>
  <Paragraphs>4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Влияние физической культуры на дыхательную систему человека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физической культуры на дыхательную систему человека</dc:title>
  <dc:creator>Учетная запись Майкрософт</dc:creator>
  <cp:lastModifiedBy>Учетная запись Майкрософт</cp:lastModifiedBy>
  <cp:revision>4</cp:revision>
  <dcterms:created xsi:type="dcterms:W3CDTF">2023-12-13T10:39:27Z</dcterms:created>
  <dcterms:modified xsi:type="dcterms:W3CDTF">2023-12-13T11:13:54Z</dcterms:modified>
</cp:coreProperties>
</file>