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09A01-5D25-4DDB-B754-33C4DF690796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7CB93-2E0B-4ED5-A5E8-868CD540C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45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7CB93-2E0B-4ED5-A5E8-868CD540CFA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5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B9FAC5C-A5E1-4164-8732-82465DD7ECC3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4516BA-E732-4E1A-BBFD-9AE3FB56B0F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Сжатое изложение</a:t>
            </a:r>
            <a:endParaRPr lang="ru-RU" sz="7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06578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«Перо и чернильница»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16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 изложения: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4800" dirty="0" smtClean="0">
                <a:solidFill>
                  <a:srgbClr val="FF0000"/>
                </a:solidFill>
              </a:rPr>
              <a:t>Откуда берутся сказки?</a:t>
            </a:r>
          </a:p>
          <a:p>
            <a:pPr marL="514350" indent="-514350">
              <a:buAutoNum type="arabicPeriod"/>
            </a:pPr>
            <a:r>
              <a:rPr lang="ru-RU" sz="4800" dirty="0" smtClean="0">
                <a:solidFill>
                  <a:srgbClr val="FF0000"/>
                </a:solidFill>
              </a:rPr>
              <a:t>Почему сказка не зацепляется?</a:t>
            </a:r>
          </a:p>
          <a:p>
            <a:pPr marL="514350" indent="-514350">
              <a:buAutoNum type="arabicPeriod"/>
            </a:pPr>
            <a:r>
              <a:rPr lang="ru-RU" sz="4800" dirty="0" smtClean="0">
                <a:solidFill>
                  <a:srgbClr val="FF0000"/>
                </a:solidFill>
              </a:rPr>
              <a:t>Совет дедушки.</a:t>
            </a:r>
          </a:p>
          <a:p>
            <a:pPr marL="514350" indent="-514350">
              <a:buAutoNum type="arabicPeriod"/>
            </a:pPr>
            <a:r>
              <a:rPr lang="ru-RU" sz="4800" dirty="0" smtClean="0">
                <a:solidFill>
                  <a:srgbClr val="FF0000"/>
                </a:solidFill>
              </a:rPr>
              <a:t>Дедушкина притча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58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19" y="1498308"/>
            <a:ext cx="6425819" cy="481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50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такое изложение?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Письменный пересказ текста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5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Виды изложений: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1. Подробное (близкое к тексту)</a:t>
            </a:r>
          </a:p>
          <a:p>
            <a:pPr marL="82296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2. Выборочное</a:t>
            </a:r>
          </a:p>
          <a:p>
            <a:pPr marL="82296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3. Сжатое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4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такое сжатое изложение?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Письменный пересказ, при котором текст сжимается до минимума, но без потери смысла и авторского стиля.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4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Притча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Краткий иносказательный поучительный рассказ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03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Когда используют иносказания?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FF0000"/>
                </a:solidFill>
              </a:rPr>
              <a:t>к</a:t>
            </a:r>
            <a:r>
              <a:rPr lang="ru-RU" sz="4400" dirty="0" smtClean="0">
                <a:solidFill>
                  <a:srgbClr val="FF0000"/>
                </a:solidFill>
              </a:rPr>
              <a:t>огда хотят рассказать </a:t>
            </a:r>
            <a:r>
              <a:rPr lang="ru-RU" sz="4400" dirty="0">
                <a:solidFill>
                  <a:srgbClr val="FF0000"/>
                </a:solidFill>
              </a:rPr>
              <a:t>о</a:t>
            </a:r>
            <a:r>
              <a:rPr lang="ru-RU" sz="4400" dirty="0" smtClean="0">
                <a:solidFill>
                  <a:srgbClr val="FF0000"/>
                </a:solidFill>
              </a:rPr>
              <a:t> нравственных общечеловеческих правилах, но не прямо, а так, чтобы собеседник (или читатель) подумал, поразмыслил над сказанным сам.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4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Иносказание – это 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FF0000"/>
                </a:solidFill>
              </a:rPr>
              <a:t>т</a:t>
            </a:r>
            <a:r>
              <a:rPr lang="ru-RU" sz="4400" dirty="0" smtClean="0">
                <a:solidFill>
                  <a:srgbClr val="FF0000"/>
                </a:solidFill>
              </a:rPr>
              <a:t>ермин в литературе и в русском языке. У него есть синоним -АЛЛЕГОРИЯ.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Иносказание – это изображение нравственного понятия или явления через конкретный образ.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5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Чернильница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Поиск\Desktop\png-transparent-paper-quill-inkwell-quill-and-ink-feather-pen-bottle-thumbnai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30902"/>
            <a:ext cx="6408712" cy="479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95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Фразеологизм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«На ус намотал» - принять во внимание, запомнить.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9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258</TotalTime>
  <Words>158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Сжатое изложение</vt:lpstr>
      <vt:lpstr>Что такое изложение?</vt:lpstr>
      <vt:lpstr>Виды изложений:</vt:lpstr>
      <vt:lpstr>Что такое сжатое изложение?</vt:lpstr>
      <vt:lpstr>Притча</vt:lpstr>
      <vt:lpstr>Когда используют иносказания?</vt:lpstr>
      <vt:lpstr>Иносказание – это </vt:lpstr>
      <vt:lpstr>Чернильница</vt:lpstr>
      <vt:lpstr>Фразеологизм</vt:lpstr>
      <vt:lpstr>План изложения: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Сжатое изложение</dc:title>
  <dc:creator>Поиск</dc:creator>
  <cp:lastModifiedBy>Поиск</cp:lastModifiedBy>
  <cp:revision>8</cp:revision>
  <dcterms:created xsi:type="dcterms:W3CDTF">2023-02-14T12:25:03Z</dcterms:created>
  <dcterms:modified xsi:type="dcterms:W3CDTF">2023-12-12T05:58:32Z</dcterms:modified>
</cp:coreProperties>
</file>