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6" r:id="rId3"/>
    <p:sldId id="267" r:id="rId4"/>
    <p:sldId id="268" r:id="rId5"/>
    <p:sldId id="269" r:id="rId6"/>
    <p:sldId id="274" r:id="rId7"/>
    <p:sldId id="276" r:id="rId8"/>
    <p:sldId id="270" r:id="rId9"/>
    <p:sldId id="275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BA059A-2D39-46C0-B400-550432A1827B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2B23A3A-D9C4-4155-8DA5-0D1C405D34E1}">
      <dgm:prSet/>
      <dgm:spPr/>
      <dgm:t>
        <a:bodyPr/>
        <a:lstStyle/>
        <a:p>
          <a:r>
            <a:rPr lang="ru-RU"/>
            <a:t>Дисперсная фаза – вещество, которое присутствует в дисперсной системе в меньшем количестве и распределено в объеме другого.</a:t>
          </a:r>
          <a:endParaRPr lang="en-US"/>
        </a:p>
      </dgm:t>
    </dgm:pt>
    <dgm:pt modelId="{89D49462-66B6-473C-A556-8711747779B4}" type="parTrans" cxnId="{B77F0093-B224-480F-8A45-5E506BB24098}">
      <dgm:prSet/>
      <dgm:spPr/>
      <dgm:t>
        <a:bodyPr/>
        <a:lstStyle/>
        <a:p>
          <a:endParaRPr lang="en-US"/>
        </a:p>
      </dgm:t>
    </dgm:pt>
    <dgm:pt modelId="{BEFE8DA8-7B84-41AC-B0B2-1FC18D341D75}" type="sibTrans" cxnId="{B77F0093-B224-480F-8A45-5E506BB24098}">
      <dgm:prSet/>
      <dgm:spPr/>
      <dgm:t>
        <a:bodyPr/>
        <a:lstStyle/>
        <a:p>
          <a:endParaRPr lang="en-US"/>
        </a:p>
      </dgm:t>
    </dgm:pt>
    <dgm:pt modelId="{12F86771-AD5F-4821-A847-9A3A2E5AEDB3}">
      <dgm:prSet/>
      <dgm:spPr/>
      <dgm:t>
        <a:bodyPr/>
        <a:lstStyle/>
        <a:p>
          <a:r>
            <a:rPr lang="ru-RU"/>
            <a:t>Дисперсионная среда – вещество, присутствующее в дисперсной системе в большем количестве, в объеме которого распределена дисперсная фаза.</a:t>
          </a:r>
          <a:endParaRPr lang="en-US"/>
        </a:p>
      </dgm:t>
    </dgm:pt>
    <dgm:pt modelId="{73A037F0-5384-4D6D-A50E-EDA2D11FDC31}" type="parTrans" cxnId="{57C1369C-28D0-42FE-B129-8CF3635340FB}">
      <dgm:prSet/>
      <dgm:spPr/>
      <dgm:t>
        <a:bodyPr/>
        <a:lstStyle/>
        <a:p>
          <a:endParaRPr lang="en-US"/>
        </a:p>
      </dgm:t>
    </dgm:pt>
    <dgm:pt modelId="{BEC99402-9795-40EC-9A9B-98FD800EE4FF}" type="sibTrans" cxnId="{57C1369C-28D0-42FE-B129-8CF3635340FB}">
      <dgm:prSet/>
      <dgm:spPr/>
      <dgm:t>
        <a:bodyPr/>
        <a:lstStyle/>
        <a:p>
          <a:endParaRPr lang="en-US"/>
        </a:p>
      </dgm:t>
    </dgm:pt>
    <dgm:pt modelId="{3C3093C8-C21F-EE46-9254-35C229D3F64F}" type="pres">
      <dgm:prSet presAssocID="{B3BA059A-2D39-46C0-B400-550432A1827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0C86C0E-BF81-C445-8E03-03EF7F69CBEA}" type="pres">
      <dgm:prSet presAssocID="{82B23A3A-D9C4-4155-8DA5-0D1C405D34E1}" presName="hierRoot1" presStyleCnt="0"/>
      <dgm:spPr/>
    </dgm:pt>
    <dgm:pt modelId="{C641575E-4B04-484E-9D20-927348BD9D09}" type="pres">
      <dgm:prSet presAssocID="{82B23A3A-D9C4-4155-8DA5-0D1C405D34E1}" presName="composite" presStyleCnt="0"/>
      <dgm:spPr/>
    </dgm:pt>
    <dgm:pt modelId="{0C3A2724-3A13-2F47-8A30-F4E81F9DD7EE}" type="pres">
      <dgm:prSet presAssocID="{82B23A3A-D9C4-4155-8DA5-0D1C405D34E1}" presName="background" presStyleLbl="node0" presStyleIdx="0" presStyleCnt="2"/>
      <dgm:spPr/>
    </dgm:pt>
    <dgm:pt modelId="{0727F1BD-C4C5-8342-8829-38B11C7F333D}" type="pres">
      <dgm:prSet presAssocID="{82B23A3A-D9C4-4155-8DA5-0D1C405D34E1}" presName="text" presStyleLbl="fgAcc0" presStyleIdx="0" presStyleCnt="2">
        <dgm:presLayoutVars>
          <dgm:chPref val="3"/>
        </dgm:presLayoutVars>
      </dgm:prSet>
      <dgm:spPr/>
    </dgm:pt>
    <dgm:pt modelId="{6CD3867C-E390-624E-B32A-EF7F0DE9D072}" type="pres">
      <dgm:prSet presAssocID="{82B23A3A-D9C4-4155-8DA5-0D1C405D34E1}" presName="hierChild2" presStyleCnt="0"/>
      <dgm:spPr/>
    </dgm:pt>
    <dgm:pt modelId="{7267B19C-74D1-9E44-A910-2C2F4B61C342}" type="pres">
      <dgm:prSet presAssocID="{12F86771-AD5F-4821-A847-9A3A2E5AEDB3}" presName="hierRoot1" presStyleCnt="0"/>
      <dgm:spPr/>
    </dgm:pt>
    <dgm:pt modelId="{170229CA-0220-3B46-BFBE-566197EE4D1B}" type="pres">
      <dgm:prSet presAssocID="{12F86771-AD5F-4821-A847-9A3A2E5AEDB3}" presName="composite" presStyleCnt="0"/>
      <dgm:spPr/>
    </dgm:pt>
    <dgm:pt modelId="{5A5C28C2-4730-6E4A-9E72-B8761D4627D1}" type="pres">
      <dgm:prSet presAssocID="{12F86771-AD5F-4821-A847-9A3A2E5AEDB3}" presName="background" presStyleLbl="node0" presStyleIdx="1" presStyleCnt="2"/>
      <dgm:spPr/>
    </dgm:pt>
    <dgm:pt modelId="{0DDBDECE-B2B2-A24E-AD1D-8DF86994CCF9}" type="pres">
      <dgm:prSet presAssocID="{12F86771-AD5F-4821-A847-9A3A2E5AEDB3}" presName="text" presStyleLbl="fgAcc0" presStyleIdx="1" presStyleCnt="2">
        <dgm:presLayoutVars>
          <dgm:chPref val="3"/>
        </dgm:presLayoutVars>
      </dgm:prSet>
      <dgm:spPr/>
    </dgm:pt>
    <dgm:pt modelId="{BD6ECDEE-36AC-CA4A-BB6A-879CFD39315C}" type="pres">
      <dgm:prSet presAssocID="{12F86771-AD5F-4821-A847-9A3A2E5AEDB3}" presName="hierChild2" presStyleCnt="0"/>
      <dgm:spPr/>
    </dgm:pt>
  </dgm:ptLst>
  <dgm:cxnLst>
    <dgm:cxn modelId="{E143E879-C603-D44A-9F62-9D9BADE81224}" type="presOf" srcId="{12F86771-AD5F-4821-A847-9A3A2E5AEDB3}" destId="{0DDBDECE-B2B2-A24E-AD1D-8DF86994CCF9}" srcOrd="0" destOrd="0" presId="urn:microsoft.com/office/officeart/2005/8/layout/hierarchy1"/>
    <dgm:cxn modelId="{B77F0093-B224-480F-8A45-5E506BB24098}" srcId="{B3BA059A-2D39-46C0-B400-550432A1827B}" destId="{82B23A3A-D9C4-4155-8DA5-0D1C405D34E1}" srcOrd="0" destOrd="0" parTransId="{89D49462-66B6-473C-A556-8711747779B4}" sibTransId="{BEFE8DA8-7B84-41AC-B0B2-1FC18D341D75}"/>
    <dgm:cxn modelId="{57C1369C-28D0-42FE-B129-8CF3635340FB}" srcId="{B3BA059A-2D39-46C0-B400-550432A1827B}" destId="{12F86771-AD5F-4821-A847-9A3A2E5AEDB3}" srcOrd="1" destOrd="0" parTransId="{73A037F0-5384-4D6D-A50E-EDA2D11FDC31}" sibTransId="{BEC99402-9795-40EC-9A9B-98FD800EE4FF}"/>
    <dgm:cxn modelId="{967118C3-55A2-F34C-8CFD-D6D84B5F8ADD}" type="presOf" srcId="{82B23A3A-D9C4-4155-8DA5-0D1C405D34E1}" destId="{0727F1BD-C4C5-8342-8829-38B11C7F333D}" srcOrd="0" destOrd="0" presId="urn:microsoft.com/office/officeart/2005/8/layout/hierarchy1"/>
    <dgm:cxn modelId="{3F4EF5E2-A33F-6645-846A-647AF09ED8C8}" type="presOf" srcId="{B3BA059A-2D39-46C0-B400-550432A1827B}" destId="{3C3093C8-C21F-EE46-9254-35C229D3F64F}" srcOrd="0" destOrd="0" presId="urn:microsoft.com/office/officeart/2005/8/layout/hierarchy1"/>
    <dgm:cxn modelId="{2A1BAC31-65EA-154E-90F6-4BBBDBFBCC34}" type="presParOf" srcId="{3C3093C8-C21F-EE46-9254-35C229D3F64F}" destId="{10C86C0E-BF81-C445-8E03-03EF7F69CBEA}" srcOrd="0" destOrd="0" presId="urn:microsoft.com/office/officeart/2005/8/layout/hierarchy1"/>
    <dgm:cxn modelId="{D362E338-EFF4-7C43-83E0-318E9E167D4D}" type="presParOf" srcId="{10C86C0E-BF81-C445-8E03-03EF7F69CBEA}" destId="{C641575E-4B04-484E-9D20-927348BD9D09}" srcOrd="0" destOrd="0" presId="urn:microsoft.com/office/officeart/2005/8/layout/hierarchy1"/>
    <dgm:cxn modelId="{2BC8C7E6-7643-7647-B60A-9978897AC3A3}" type="presParOf" srcId="{C641575E-4B04-484E-9D20-927348BD9D09}" destId="{0C3A2724-3A13-2F47-8A30-F4E81F9DD7EE}" srcOrd="0" destOrd="0" presId="urn:microsoft.com/office/officeart/2005/8/layout/hierarchy1"/>
    <dgm:cxn modelId="{2F207D21-6FC0-AB48-8515-18ADBE1AA34D}" type="presParOf" srcId="{C641575E-4B04-484E-9D20-927348BD9D09}" destId="{0727F1BD-C4C5-8342-8829-38B11C7F333D}" srcOrd="1" destOrd="0" presId="urn:microsoft.com/office/officeart/2005/8/layout/hierarchy1"/>
    <dgm:cxn modelId="{7E98828E-C901-7D43-80C7-C8AF7BD46E43}" type="presParOf" srcId="{10C86C0E-BF81-C445-8E03-03EF7F69CBEA}" destId="{6CD3867C-E390-624E-B32A-EF7F0DE9D072}" srcOrd="1" destOrd="0" presId="urn:microsoft.com/office/officeart/2005/8/layout/hierarchy1"/>
    <dgm:cxn modelId="{6E18BF1A-8EC8-5840-AF3B-1A80A97FFA48}" type="presParOf" srcId="{3C3093C8-C21F-EE46-9254-35C229D3F64F}" destId="{7267B19C-74D1-9E44-A910-2C2F4B61C342}" srcOrd="1" destOrd="0" presId="urn:microsoft.com/office/officeart/2005/8/layout/hierarchy1"/>
    <dgm:cxn modelId="{9A6873FE-66E0-F24D-85C8-BF92C2708E8E}" type="presParOf" srcId="{7267B19C-74D1-9E44-A910-2C2F4B61C342}" destId="{170229CA-0220-3B46-BFBE-566197EE4D1B}" srcOrd="0" destOrd="0" presId="urn:microsoft.com/office/officeart/2005/8/layout/hierarchy1"/>
    <dgm:cxn modelId="{031A92C6-333E-D74D-BC7D-7C24FFF79CCC}" type="presParOf" srcId="{170229CA-0220-3B46-BFBE-566197EE4D1B}" destId="{5A5C28C2-4730-6E4A-9E72-B8761D4627D1}" srcOrd="0" destOrd="0" presId="urn:microsoft.com/office/officeart/2005/8/layout/hierarchy1"/>
    <dgm:cxn modelId="{CB4FD29E-CE2C-F54E-87CA-5A0B389EF4FE}" type="presParOf" srcId="{170229CA-0220-3B46-BFBE-566197EE4D1B}" destId="{0DDBDECE-B2B2-A24E-AD1D-8DF86994CCF9}" srcOrd="1" destOrd="0" presId="urn:microsoft.com/office/officeart/2005/8/layout/hierarchy1"/>
    <dgm:cxn modelId="{9AA7237B-57B1-414B-A676-6E76EA4CA33E}" type="presParOf" srcId="{7267B19C-74D1-9E44-A910-2C2F4B61C342}" destId="{BD6ECDEE-36AC-CA4A-BB6A-879CFD39315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727E3E-B79D-4023-9ED7-23A03DAA629F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E88693D-0D48-485E-90F9-2966240F4A86}">
      <dgm:prSet/>
      <dgm:spPr/>
      <dgm:t>
        <a:bodyPr/>
        <a:lstStyle/>
        <a:p>
          <a:r>
            <a:rPr lang="ru-RU"/>
            <a:t>Грубодисперсные с размерами частиц более 100 нм</a:t>
          </a:r>
          <a:endParaRPr lang="en-US"/>
        </a:p>
      </dgm:t>
    </dgm:pt>
    <dgm:pt modelId="{FD951B58-5F89-4DB7-9C87-52E28E165CBD}" type="parTrans" cxnId="{C876109C-EFCB-4C56-9223-7459D39330A1}">
      <dgm:prSet/>
      <dgm:spPr/>
      <dgm:t>
        <a:bodyPr/>
        <a:lstStyle/>
        <a:p>
          <a:endParaRPr lang="en-US"/>
        </a:p>
      </dgm:t>
    </dgm:pt>
    <dgm:pt modelId="{F537E2F3-A479-4653-887D-72FFF49EBF6A}" type="sibTrans" cxnId="{C876109C-EFCB-4C56-9223-7459D39330A1}">
      <dgm:prSet/>
      <dgm:spPr/>
      <dgm:t>
        <a:bodyPr/>
        <a:lstStyle/>
        <a:p>
          <a:endParaRPr lang="en-US"/>
        </a:p>
      </dgm:t>
    </dgm:pt>
    <dgm:pt modelId="{4CABE726-1428-4E71-B28B-EA9E9CB23AED}">
      <dgm:prSet/>
      <dgm:spPr/>
      <dgm:t>
        <a:bodyPr/>
        <a:lstStyle/>
        <a:p>
          <a:r>
            <a:rPr lang="ru-RU"/>
            <a:t>Тонкодисперсные с размерами частиц от 100 до 1нмЕсли же вещество раздробленно до молекул или ионов размером менее 1 нм, образуется гомогенная система – раствор .</a:t>
          </a:r>
          <a:endParaRPr lang="en-US"/>
        </a:p>
      </dgm:t>
    </dgm:pt>
    <dgm:pt modelId="{E0607CEC-7E03-4783-9672-F6CF8F97EE9E}" type="parTrans" cxnId="{27139900-94F7-454E-9E9C-87CF0B11CF9B}">
      <dgm:prSet/>
      <dgm:spPr/>
      <dgm:t>
        <a:bodyPr/>
        <a:lstStyle/>
        <a:p>
          <a:endParaRPr lang="en-US"/>
        </a:p>
      </dgm:t>
    </dgm:pt>
    <dgm:pt modelId="{F5D76843-104F-4B0A-A3D9-5C304506E881}" type="sibTrans" cxnId="{27139900-94F7-454E-9E9C-87CF0B11CF9B}">
      <dgm:prSet/>
      <dgm:spPr/>
      <dgm:t>
        <a:bodyPr/>
        <a:lstStyle/>
        <a:p>
          <a:endParaRPr lang="en-US"/>
        </a:p>
      </dgm:t>
    </dgm:pt>
    <dgm:pt modelId="{41E94162-AA07-4645-A087-10722BE89D99}" type="pres">
      <dgm:prSet presAssocID="{F8727E3E-B79D-4023-9ED7-23A03DAA629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3049B41-B5BB-BD4B-B937-D053A9FB80C1}" type="pres">
      <dgm:prSet presAssocID="{7E88693D-0D48-485E-90F9-2966240F4A86}" presName="hierRoot1" presStyleCnt="0"/>
      <dgm:spPr/>
    </dgm:pt>
    <dgm:pt modelId="{5D5223EB-4E41-B245-A067-447F75D30173}" type="pres">
      <dgm:prSet presAssocID="{7E88693D-0D48-485E-90F9-2966240F4A86}" presName="composite" presStyleCnt="0"/>
      <dgm:spPr/>
    </dgm:pt>
    <dgm:pt modelId="{231C6F11-4BCB-0B4E-A6FA-2817E72D468F}" type="pres">
      <dgm:prSet presAssocID="{7E88693D-0D48-485E-90F9-2966240F4A86}" presName="background" presStyleLbl="node0" presStyleIdx="0" presStyleCnt="2"/>
      <dgm:spPr/>
    </dgm:pt>
    <dgm:pt modelId="{1F18B97B-1093-B64D-BCF0-E848C1688409}" type="pres">
      <dgm:prSet presAssocID="{7E88693D-0D48-485E-90F9-2966240F4A86}" presName="text" presStyleLbl="fgAcc0" presStyleIdx="0" presStyleCnt="2">
        <dgm:presLayoutVars>
          <dgm:chPref val="3"/>
        </dgm:presLayoutVars>
      </dgm:prSet>
      <dgm:spPr/>
    </dgm:pt>
    <dgm:pt modelId="{D44962F6-B3AD-914E-89A4-F1F530B47B4F}" type="pres">
      <dgm:prSet presAssocID="{7E88693D-0D48-485E-90F9-2966240F4A86}" presName="hierChild2" presStyleCnt="0"/>
      <dgm:spPr/>
    </dgm:pt>
    <dgm:pt modelId="{B511641A-B292-6743-82AB-21D2F47AB396}" type="pres">
      <dgm:prSet presAssocID="{4CABE726-1428-4E71-B28B-EA9E9CB23AED}" presName="hierRoot1" presStyleCnt="0"/>
      <dgm:spPr/>
    </dgm:pt>
    <dgm:pt modelId="{18C74F7C-C59F-114A-8D68-151AD73686B9}" type="pres">
      <dgm:prSet presAssocID="{4CABE726-1428-4E71-B28B-EA9E9CB23AED}" presName="composite" presStyleCnt="0"/>
      <dgm:spPr/>
    </dgm:pt>
    <dgm:pt modelId="{DA8F86D9-49C2-A743-86D3-D5C224B97EDF}" type="pres">
      <dgm:prSet presAssocID="{4CABE726-1428-4E71-B28B-EA9E9CB23AED}" presName="background" presStyleLbl="node0" presStyleIdx="1" presStyleCnt="2"/>
      <dgm:spPr/>
    </dgm:pt>
    <dgm:pt modelId="{73FF34A6-F765-F24E-8B69-F67C1637FE73}" type="pres">
      <dgm:prSet presAssocID="{4CABE726-1428-4E71-B28B-EA9E9CB23AED}" presName="text" presStyleLbl="fgAcc0" presStyleIdx="1" presStyleCnt="2">
        <dgm:presLayoutVars>
          <dgm:chPref val="3"/>
        </dgm:presLayoutVars>
      </dgm:prSet>
      <dgm:spPr/>
    </dgm:pt>
    <dgm:pt modelId="{13ED1F82-28C5-2941-B16F-972BE30F9B8B}" type="pres">
      <dgm:prSet presAssocID="{4CABE726-1428-4E71-B28B-EA9E9CB23AED}" presName="hierChild2" presStyleCnt="0"/>
      <dgm:spPr/>
    </dgm:pt>
  </dgm:ptLst>
  <dgm:cxnLst>
    <dgm:cxn modelId="{27139900-94F7-454E-9E9C-87CF0B11CF9B}" srcId="{F8727E3E-B79D-4023-9ED7-23A03DAA629F}" destId="{4CABE726-1428-4E71-B28B-EA9E9CB23AED}" srcOrd="1" destOrd="0" parTransId="{E0607CEC-7E03-4783-9672-F6CF8F97EE9E}" sibTransId="{F5D76843-104F-4B0A-A3D9-5C304506E881}"/>
    <dgm:cxn modelId="{A7C32E14-B175-9C47-AE3C-6DA2854B06FD}" type="presOf" srcId="{4CABE726-1428-4E71-B28B-EA9E9CB23AED}" destId="{73FF34A6-F765-F24E-8B69-F67C1637FE73}" srcOrd="0" destOrd="0" presId="urn:microsoft.com/office/officeart/2005/8/layout/hierarchy1"/>
    <dgm:cxn modelId="{EBF3684F-D3EF-674E-ABE7-47DFE427B879}" type="presOf" srcId="{7E88693D-0D48-485E-90F9-2966240F4A86}" destId="{1F18B97B-1093-B64D-BCF0-E848C1688409}" srcOrd="0" destOrd="0" presId="urn:microsoft.com/office/officeart/2005/8/layout/hierarchy1"/>
    <dgm:cxn modelId="{C876109C-EFCB-4C56-9223-7459D39330A1}" srcId="{F8727E3E-B79D-4023-9ED7-23A03DAA629F}" destId="{7E88693D-0D48-485E-90F9-2966240F4A86}" srcOrd="0" destOrd="0" parTransId="{FD951B58-5F89-4DB7-9C87-52E28E165CBD}" sibTransId="{F537E2F3-A479-4653-887D-72FFF49EBF6A}"/>
    <dgm:cxn modelId="{4BE6BAE3-1E5A-8E44-AAE9-01D41AE0B25E}" type="presOf" srcId="{F8727E3E-B79D-4023-9ED7-23A03DAA629F}" destId="{41E94162-AA07-4645-A087-10722BE89D99}" srcOrd="0" destOrd="0" presId="urn:microsoft.com/office/officeart/2005/8/layout/hierarchy1"/>
    <dgm:cxn modelId="{BB67AD0F-8B83-4441-83CC-0160D1FFA1D3}" type="presParOf" srcId="{41E94162-AA07-4645-A087-10722BE89D99}" destId="{63049B41-B5BB-BD4B-B937-D053A9FB80C1}" srcOrd="0" destOrd="0" presId="urn:microsoft.com/office/officeart/2005/8/layout/hierarchy1"/>
    <dgm:cxn modelId="{3D5CE28B-212F-A344-A884-4F65EE4705A7}" type="presParOf" srcId="{63049B41-B5BB-BD4B-B937-D053A9FB80C1}" destId="{5D5223EB-4E41-B245-A067-447F75D30173}" srcOrd="0" destOrd="0" presId="urn:microsoft.com/office/officeart/2005/8/layout/hierarchy1"/>
    <dgm:cxn modelId="{1D12E2DB-41FC-944A-80AF-E16D72D73634}" type="presParOf" srcId="{5D5223EB-4E41-B245-A067-447F75D30173}" destId="{231C6F11-4BCB-0B4E-A6FA-2817E72D468F}" srcOrd="0" destOrd="0" presId="urn:microsoft.com/office/officeart/2005/8/layout/hierarchy1"/>
    <dgm:cxn modelId="{1EBB6521-5B3C-1140-957C-D83CB7F73143}" type="presParOf" srcId="{5D5223EB-4E41-B245-A067-447F75D30173}" destId="{1F18B97B-1093-B64D-BCF0-E848C1688409}" srcOrd="1" destOrd="0" presId="urn:microsoft.com/office/officeart/2005/8/layout/hierarchy1"/>
    <dgm:cxn modelId="{52C447FD-0423-E141-BFD4-284052DC68B9}" type="presParOf" srcId="{63049B41-B5BB-BD4B-B937-D053A9FB80C1}" destId="{D44962F6-B3AD-914E-89A4-F1F530B47B4F}" srcOrd="1" destOrd="0" presId="urn:microsoft.com/office/officeart/2005/8/layout/hierarchy1"/>
    <dgm:cxn modelId="{BC976986-DF9C-F64F-B691-3D1864E07754}" type="presParOf" srcId="{41E94162-AA07-4645-A087-10722BE89D99}" destId="{B511641A-B292-6743-82AB-21D2F47AB396}" srcOrd="1" destOrd="0" presId="urn:microsoft.com/office/officeart/2005/8/layout/hierarchy1"/>
    <dgm:cxn modelId="{C31CDF5D-289E-9A46-B8BA-90396ACB636C}" type="presParOf" srcId="{B511641A-B292-6743-82AB-21D2F47AB396}" destId="{18C74F7C-C59F-114A-8D68-151AD73686B9}" srcOrd="0" destOrd="0" presId="urn:microsoft.com/office/officeart/2005/8/layout/hierarchy1"/>
    <dgm:cxn modelId="{522F1369-ECA1-A44E-9F76-3AEBBB002E63}" type="presParOf" srcId="{18C74F7C-C59F-114A-8D68-151AD73686B9}" destId="{DA8F86D9-49C2-A743-86D3-D5C224B97EDF}" srcOrd="0" destOrd="0" presId="urn:microsoft.com/office/officeart/2005/8/layout/hierarchy1"/>
    <dgm:cxn modelId="{C950FC1D-1609-FD42-A2F5-849739CBEE2E}" type="presParOf" srcId="{18C74F7C-C59F-114A-8D68-151AD73686B9}" destId="{73FF34A6-F765-F24E-8B69-F67C1637FE73}" srcOrd="1" destOrd="0" presId="urn:microsoft.com/office/officeart/2005/8/layout/hierarchy1"/>
    <dgm:cxn modelId="{E2243043-C291-F943-BAB1-51C972E51B18}" type="presParOf" srcId="{B511641A-B292-6743-82AB-21D2F47AB396}" destId="{13ED1F82-28C5-2941-B16F-972BE30F9B8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1DFC0F-F0CB-44A3-AA28-BA162270F34D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B2B2FCE-BC77-49FC-8096-17097240DF2C}">
      <dgm:prSet/>
      <dgm:spPr/>
      <dgm:t>
        <a:bodyPr/>
        <a:lstStyle/>
        <a:p>
          <a:r>
            <a:rPr lang="ru-RU"/>
            <a:t>Эмульсии можно разделить на 2 группы:</a:t>
          </a:r>
          <a:endParaRPr lang="en-US"/>
        </a:p>
      </dgm:t>
    </dgm:pt>
    <dgm:pt modelId="{4ED612F5-2CFC-4C81-8DAF-5222DD9F1CCB}" type="parTrans" cxnId="{3D9C5D36-C50A-4069-BA47-66F62C8C7043}">
      <dgm:prSet/>
      <dgm:spPr/>
      <dgm:t>
        <a:bodyPr/>
        <a:lstStyle/>
        <a:p>
          <a:endParaRPr lang="en-US"/>
        </a:p>
      </dgm:t>
    </dgm:pt>
    <dgm:pt modelId="{CA5DC98B-A5F7-4104-ADA2-407924D01171}" type="sibTrans" cxnId="{3D9C5D36-C50A-4069-BA47-66F62C8C7043}">
      <dgm:prSet/>
      <dgm:spPr/>
      <dgm:t>
        <a:bodyPr/>
        <a:lstStyle/>
        <a:p>
          <a:endParaRPr lang="en-US"/>
        </a:p>
      </dgm:t>
    </dgm:pt>
    <dgm:pt modelId="{C754B2E5-1C44-4142-BC7C-07D2E7DF0889}">
      <dgm:prSet/>
      <dgm:spPr/>
      <dgm:t>
        <a:bodyPr/>
        <a:lstStyle/>
        <a:p>
          <a:r>
            <a:rPr lang="ru-RU"/>
            <a:t>1)прямые, с каплями неполярной жидкости в полярной системе, типа «растительное масло в воде».2) обратные , типа «вода в растительном масле».</a:t>
          </a:r>
          <a:endParaRPr lang="en-US"/>
        </a:p>
      </dgm:t>
    </dgm:pt>
    <dgm:pt modelId="{0A627F9E-62D8-4DDC-ADA8-FFEDF29DCBCF}" type="parTrans" cxnId="{DD693D2B-E08E-4154-9918-E51818C59203}">
      <dgm:prSet/>
      <dgm:spPr/>
      <dgm:t>
        <a:bodyPr/>
        <a:lstStyle/>
        <a:p>
          <a:endParaRPr lang="en-US"/>
        </a:p>
      </dgm:t>
    </dgm:pt>
    <dgm:pt modelId="{FD319DF0-F221-4A9F-B9A4-72A610F4F27A}" type="sibTrans" cxnId="{DD693D2B-E08E-4154-9918-E51818C59203}">
      <dgm:prSet/>
      <dgm:spPr/>
      <dgm:t>
        <a:bodyPr/>
        <a:lstStyle/>
        <a:p>
          <a:endParaRPr lang="en-US"/>
        </a:p>
      </dgm:t>
    </dgm:pt>
    <dgm:pt modelId="{335C12CA-7768-C640-94B9-EA93AD97B766}" type="pres">
      <dgm:prSet presAssocID="{CD1DFC0F-F0CB-44A3-AA28-BA162270F34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8697092-9B9E-D544-9E87-7113C540F5CD}" type="pres">
      <dgm:prSet presAssocID="{AB2B2FCE-BC77-49FC-8096-17097240DF2C}" presName="hierRoot1" presStyleCnt="0"/>
      <dgm:spPr/>
    </dgm:pt>
    <dgm:pt modelId="{C77EE676-8671-B34A-AE36-03495F5BBD06}" type="pres">
      <dgm:prSet presAssocID="{AB2B2FCE-BC77-49FC-8096-17097240DF2C}" presName="composite" presStyleCnt="0"/>
      <dgm:spPr/>
    </dgm:pt>
    <dgm:pt modelId="{B39A3D75-0255-7A4E-88D4-362DE4ABC212}" type="pres">
      <dgm:prSet presAssocID="{AB2B2FCE-BC77-49FC-8096-17097240DF2C}" presName="background" presStyleLbl="node0" presStyleIdx="0" presStyleCnt="2"/>
      <dgm:spPr/>
    </dgm:pt>
    <dgm:pt modelId="{0D9F6730-423F-154E-B269-2493EE1E9168}" type="pres">
      <dgm:prSet presAssocID="{AB2B2FCE-BC77-49FC-8096-17097240DF2C}" presName="text" presStyleLbl="fgAcc0" presStyleIdx="0" presStyleCnt="2">
        <dgm:presLayoutVars>
          <dgm:chPref val="3"/>
        </dgm:presLayoutVars>
      </dgm:prSet>
      <dgm:spPr/>
    </dgm:pt>
    <dgm:pt modelId="{0DA81AF6-76A2-164B-ABA3-8D898336B64C}" type="pres">
      <dgm:prSet presAssocID="{AB2B2FCE-BC77-49FC-8096-17097240DF2C}" presName="hierChild2" presStyleCnt="0"/>
      <dgm:spPr/>
    </dgm:pt>
    <dgm:pt modelId="{132712A7-0F8E-A74F-96BC-4CE962DDB44B}" type="pres">
      <dgm:prSet presAssocID="{C754B2E5-1C44-4142-BC7C-07D2E7DF0889}" presName="hierRoot1" presStyleCnt="0"/>
      <dgm:spPr/>
    </dgm:pt>
    <dgm:pt modelId="{27E0BF68-4E6A-0349-B719-A8B0CD590CC3}" type="pres">
      <dgm:prSet presAssocID="{C754B2E5-1C44-4142-BC7C-07D2E7DF0889}" presName="composite" presStyleCnt="0"/>
      <dgm:spPr/>
    </dgm:pt>
    <dgm:pt modelId="{9CB21074-BDD1-0A47-A715-0A206681D291}" type="pres">
      <dgm:prSet presAssocID="{C754B2E5-1C44-4142-BC7C-07D2E7DF0889}" presName="background" presStyleLbl="node0" presStyleIdx="1" presStyleCnt="2"/>
      <dgm:spPr/>
    </dgm:pt>
    <dgm:pt modelId="{E5D45176-3F45-6742-9161-3373859E2E65}" type="pres">
      <dgm:prSet presAssocID="{C754B2E5-1C44-4142-BC7C-07D2E7DF0889}" presName="text" presStyleLbl="fgAcc0" presStyleIdx="1" presStyleCnt="2">
        <dgm:presLayoutVars>
          <dgm:chPref val="3"/>
        </dgm:presLayoutVars>
      </dgm:prSet>
      <dgm:spPr/>
    </dgm:pt>
    <dgm:pt modelId="{0A077695-A409-AF4E-B458-473716625392}" type="pres">
      <dgm:prSet presAssocID="{C754B2E5-1C44-4142-BC7C-07D2E7DF0889}" presName="hierChild2" presStyleCnt="0"/>
      <dgm:spPr/>
    </dgm:pt>
  </dgm:ptLst>
  <dgm:cxnLst>
    <dgm:cxn modelId="{DD693D2B-E08E-4154-9918-E51818C59203}" srcId="{CD1DFC0F-F0CB-44A3-AA28-BA162270F34D}" destId="{C754B2E5-1C44-4142-BC7C-07D2E7DF0889}" srcOrd="1" destOrd="0" parTransId="{0A627F9E-62D8-4DDC-ADA8-FFEDF29DCBCF}" sibTransId="{FD319DF0-F221-4A9F-B9A4-72A610F4F27A}"/>
    <dgm:cxn modelId="{3D9C5D36-C50A-4069-BA47-66F62C8C7043}" srcId="{CD1DFC0F-F0CB-44A3-AA28-BA162270F34D}" destId="{AB2B2FCE-BC77-49FC-8096-17097240DF2C}" srcOrd="0" destOrd="0" parTransId="{4ED612F5-2CFC-4C81-8DAF-5222DD9F1CCB}" sibTransId="{CA5DC98B-A5F7-4104-ADA2-407924D01171}"/>
    <dgm:cxn modelId="{EC7E10A0-D0F2-7C47-9017-277ABE63D115}" type="presOf" srcId="{AB2B2FCE-BC77-49FC-8096-17097240DF2C}" destId="{0D9F6730-423F-154E-B269-2493EE1E9168}" srcOrd="0" destOrd="0" presId="urn:microsoft.com/office/officeart/2005/8/layout/hierarchy1"/>
    <dgm:cxn modelId="{F13288A6-661F-0243-82BA-E9A4F94E23F5}" type="presOf" srcId="{C754B2E5-1C44-4142-BC7C-07D2E7DF0889}" destId="{E5D45176-3F45-6742-9161-3373859E2E65}" srcOrd="0" destOrd="0" presId="urn:microsoft.com/office/officeart/2005/8/layout/hierarchy1"/>
    <dgm:cxn modelId="{7A7807B5-713F-824A-9320-4D7EF59DBECC}" type="presOf" srcId="{CD1DFC0F-F0CB-44A3-AA28-BA162270F34D}" destId="{335C12CA-7768-C640-94B9-EA93AD97B766}" srcOrd="0" destOrd="0" presId="urn:microsoft.com/office/officeart/2005/8/layout/hierarchy1"/>
    <dgm:cxn modelId="{11008484-CDB6-0140-9D57-2A7BB3B5FD51}" type="presParOf" srcId="{335C12CA-7768-C640-94B9-EA93AD97B766}" destId="{98697092-9B9E-D544-9E87-7113C540F5CD}" srcOrd="0" destOrd="0" presId="urn:microsoft.com/office/officeart/2005/8/layout/hierarchy1"/>
    <dgm:cxn modelId="{4BFAEE9C-9E88-8D49-B78B-0989BAA1697A}" type="presParOf" srcId="{98697092-9B9E-D544-9E87-7113C540F5CD}" destId="{C77EE676-8671-B34A-AE36-03495F5BBD06}" srcOrd="0" destOrd="0" presId="urn:microsoft.com/office/officeart/2005/8/layout/hierarchy1"/>
    <dgm:cxn modelId="{7FFDD401-004F-C441-BED5-0A139B6959A8}" type="presParOf" srcId="{C77EE676-8671-B34A-AE36-03495F5BBD06}" destId="{B39A3D75-0255-7A4E-88D4-362DE4ABC212}" srcOrd="0" destOrd="0" presId="urn:microsoft.com/office/officeart/2005/8/layout/hierarchy1"/>
    <dgm:cxn modelId="{15E171F0-F778-3F45-A54A-F7B16DD285F3}" type="presParOf" srcId="{C77EE676-8671-B34A-AE36-03495F5BBD06}" destId="{0D9F6730-423F-154E-B269-2493EE1E9168}" srcOrd="1" destOrd="0" presId="urn:microsoft.com/office/officeart/2005/8/layout/hierarchy1"/>
    <dgm:cxn modelId="{45666F2B-D97A-3544-9F65-92EDAC6D683A}" type="presParOf" srcId="{98697092-9B9E-D544-9E87-7113C540F5CD}" destId="{0DA81AF6-76A2-164B-ABA3-8D898336B64C}" srcOrd="1" destOrd="0" presId="urn:microsoft.com/office/officeart/2005/8/layout/hierarchy1"/>
    <dgm:cxn modelId="{445F2D04-658E-AF4C-88CC-A5EA3FC5195D}" type="presParOf" srcId="{335C12CA-7768-C640-94B9-EA93AD97B766}" destId="{132712A7-0F8E-A74F-96BC-4CE962DDB44B}" srcOrd="1" destOrd="0" presId="urn:microsoft.com/office/officeart/2005/8/layout/hierarchy1"/>
    <dgm:cxn modelId="{810E3AD9-EAA4-444B-B788-BBCF1BEF1F71}" type="presParOf" srcId="{132712A7-0F8E-A74F-96BC-4CE962DDB44B}" destId="{27E0BF68-4E6A-0349-B719-A8B0CD590CC3}" srcOrd="0" destOrd="0" presId="urn:microsoft.com/office/officeart/2005/8/layout/hierarchy1"/>
    <dgm:cxn modelId="{8AE25185-7F9C-1C49-AA85-98AF96C92C44}" type="presParOf" srcId="{27E0BF68-4E6A-0349-B719-A8B0CD590CC3}" destId="{9CB21074-BDD1-0A47-A715-0A206681D291}" srcOrd="0" destOrd="0" presId="urn:microsoft.com/office/officeart/2005/8/layout/hierarchy1"/>
    <dgm:cxn modelId="{8B1DD2A6-6E35-7C41-A3F1-86D7038AF646}" type="presParOf" srcId="{27E0BF68-4E6A-0349-B719-A8B0CD590CC3}" destId="{E5D45176-3F45-6742-9161-3373859E2E65}" srcOrd="1" destOrd="0" presId="urn:microsoft.com/office/officeart/2005/8/layout/hierarchy1"/>
    <dgm:cxn modelId="{73FEC5BA-8D26-2742-AFB4-852CE9FC87D6}" type="presParOf" srcId="{132712A7-0F8E-A74F-96BC-4CE962DDB44B}" destId="{0A077695-A409-AF4E-B458-47371662539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A2724-3A13-2F47-8A30-F4E81F9DD7EE}">
      <dsp:nvSpPr>
        <dsp:cNvPr id="0" name=""/>
        <dsp:cNvSpPr/>
      </dsp:nvSpPr>
      <dsp:spPr>
        <a:xfrm>
          <a:off x="12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727F1BD-C4C5-8342-8829-38B11C7F333D}">
      <dsp:nvSpPr>
        <dsp:cNvPr id="0" name=""/>
        <dsp:cNvSpPr/>
      </dsp:nvSpPr>
      <dsp:spPr>
        <a:xfrm>
          <a:off x="480082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Дисперсная фаза – вещество, которое присутствует в дисперсной системе в меньшем количестве и распределено в объеме другого.</a:t>
          </a:r>
          <a:endParaRPr lang="en-US" sz="2400" kern="1200"/>
        </a:p>
      </dsp:txBody>
      <dsp:txXfrm>
        <a:off x="560236" y="802089"/>
        <a:ext cx="4149382" cy="2576345"/>
      </dsp:txXfrm>
    </dsp:sp>
    <dsp:sp modelId="{5A5C28C2-4730-6E4A-9E72-B8761D4627D1}">
      <dsp:nvSpPr>
        <dsp:cNvPr id="0" name=""/>
        <dsp:cNvSpPr/>
      </dsp:nvSpPr>
      <dsp:spPr>
        <a:xfrm>
          <a:off x="52686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DBDECE-B2B2-A24E-AD1D-8DF86994CCF9}">
      <dsp:nvSpPr>
        <dsp:cNvPr id="0" name=""/>
        <dsp:cNvSpPr/>
      </dsp:nvSpPr>
      <dsp:spPr>
        <a:xfrm>
          <a:off x="5747481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Дисперсионная среда – вещество, присутствующее в дисперсной системе в большем количестве, в объеме которого распределена дисперсная фаза.</a:t>
          </a:r>
          <a:endParaRPr lang="en-US" sz="2400" kern="1200"/>
        </a:p>
      </dsp:txBody>
      <dsp:txXfrm>
        <a:off x="5827635" y="802089"/>
        <a:ext cx="4149382" cy="2576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C6F11-4BCB-0B4E-A6FA-2817E72D468F}">
      <dsp:nvSpPr>
        <dsp:cNvPr id="0" name=""/>
        <dsp:cNvSpPr/>
      </dsp:nvSpPr>
      <dsp:spPr>
        <a:xfrm>
          <a:off x="12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F18B97B-1093-B64D-BCF0-E848C1688409}">
      <dsp:nvSpPr>
        <dsp:cNvPr id="0" name=""/>
        <dsp:cNvSpPr/>
      </dsp:nvSpPr>
      <dsp:spPr>
        <a:xfrm>
          <a:off x="480082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Грубодисперсные с размерами частиц более 100 нм</a:t>
          </a:r>
          <a:endParaRPr lang="en-US" sz="2400" kern="1200"/>
        </a:p>
      </dsp:txBody>
      <dsp:txXfrm>
        <a:off x="560236" y="802089"/>
        <a:ext cx="4149382" cy="2576345"/>
      </dsp:txXfrm>
    </dsp:sp>
    <dsp:sp modelId="{DA8F86D9-49C2-A743-86D3-D5C224B97EDF}">
      <dsp:nvSpPr>
        <dsp:cNvPr id="0" name=""/>
        <dsp:cNvSpPr/>
      </dsp:nvSpPr>
      <dsp:spPr>
        <a:xfrm>
          <a:off x="52686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FF34A6-F765-F24E-8B69-F67C1637FE73}">
      <dsp:nvSpPr>
        <dsp:cNvPr id="0" name=""/>
        <dsp:cNvSpPr/>
      </dsp:nvSpPr>
      <dsp:spPr>
        <a:xfrm>
          <a:off x="5747481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Тонкодисперсные с размерами частиц от 100 до 1нмЕсли же вещество раздробленно до молекул или ионов размером менее 1 нм, образуется гомогенная система – раствор .</a:t>
          </a:r>
          <a:endParaRPr lang="en-US" sz="2400" kern="1200"/>
        </a:p>
      </dsp:txBody>
      <dsp:txXfrm>
        <a:off x="5827635" y="802089"/>
        <a:ext cx="4149382" cy="25763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3D75-0255-7A4E-88D4-362DE4ABC212}">
      <dsp:nvSpPr>
        <dsp:cNvPr id="0" name=""/>
        <dsp:cNvSpPr/>
      </dsp:nvSpPr>
      <dsp:spPr>
        <a:xfrm>
          <a:off x="12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9F6730-423F-154E-B269-2493EE1E9168}">
      <dsp:nvSpPr>
        <dsp:cNvPr id="0" name=""/>
        <dsp:cNvSpPr/>
      </dsp:nvSpPr>
      <dsp:spPr>
        <a:xfrm>
          <a:off x="480082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Эмульсии можно разделить на 2 группы:</a:t>
          </a:r>
          <a:endParaRPr lang="en-US" sz="2400" kern="1200"/>
        </a:p>
      </dsp:txBody>
      <dsp:txXfrm>
        <a:off x="560236" y="802089"/>
        <a:ext cx="4149382" cy="2576345"/>
      </dsp:txXfrm>
    </dsp:sp>
    <dsp:sp modelId="{9CB21074-BDD1-0A47-A715-0A206681D291}">
      <dsp:nvSpPr>
        <dsp:cNvPr id="0" name=""/>
        <dsp:cNvSpPr/>
      </dsp:nvSpPr>
      <dsp:spPr>
        <a:xfrm>
          <a:off x="52686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D45176-3F45-6742-9161-3373859E2E65}">
      <dsp:nvSpPr>
        <dsp:cNvPr id="0" name=""/>
        <dsp:cNvSpPr/>
      </dsp:nvSpPr>
      <dsp:spPr>
        <a:xfrm>
          <a:off x="5747481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1)прямые, с каплями неполярной жидкости в полярной системе, типа «растительное масло в воде».2) обратные , типа «вода в растительном масле».</a:t>
          </a:r>
          <a:endParaRPr lang="en-US" sz="2400" kern="1200"/>
        </a:p>
      </dsp:txBody>
      <dsp:txXfrm>
        <a:off x="5827635" y="802089"/>
        <a:ext cx="4149382" cy="25763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8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2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9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2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8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4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12/13/2023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0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0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12/13/2023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2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12/13/2023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6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12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4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2.xml" /><Relationship Id="rId5" Type="http://schemas.openxmlformats.org/officeDocument/2006/relationships/diagramColors" Target="../diagrams/colors2.xml" /><Relationship Id="rId4" Type="http://schemas.openxmlformats.org/officeDocument/2006/relationships/diagramQuickStyle" Target="../diagrams/quickStyle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 /><Relationship Id="rId2" Type="http://schemas.openxmlformats.org/officeDocument/2006/relationships/diagramData" Target="../diagrams/data3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3.xml" /><Relationship Id="rId5" Type="http://schemas.openxmlformats.org/officeDocument/2006/relationships/diagramColors" Target="../diagrams/colors3.xml" /><Relationship Id="rId4" Type="http://schemas.openxmlformats.org/officeDocument/2006/relationships/diagramQuickStyle" Target="../diagrams/quickStyle3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210A35-170C-F58E-0F9F-69A3AD877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96" r="-2" b="6002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ru-RU" dirty="0"/>
              <a:t>Дисперсные системы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356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Химическая формулы написаны в бумаге">
            <a:extLst>
              <a:ext uri="{FF2B5EF4-FFF2-40B4-BE49-F238E27FC236}">
                <a16:creationId xmlns:a16="http://schemas.microsoft.com/office/drawing/2014/main" id="{8C92B28A-073A-4439-A090-9EF5A5428A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02" r="24663" b="-2"/>
          <a:stretch/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6769100" y="429088"/>
            <a:ext cx="4472922" cy="3931920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Из применяемых в практической деятельности человека эмульсий можно назвать смазочно – охлаждающие жидкости, битумные материалы, пестицидные препараты, лекарственные и косметические средства, пищевые продукты.В химической технологии широко используют эмульсионную полимеризацию как основной метод получения каучуков, полистирола и др.</a:t>
            </a:r>
          </a:p>
        </p:txBody>
      </p:sp>
    </p:spTree>
    <p:extLst>
      <p:ext uri="{BB962C8B-B14F-4D97-AF65-F5344CB8AC3E}">
        <p14:creationId xmlns:p14="http://schemas.microsoft.com/office/powerpoint/2010/main" val="962981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ru-RU" sz="4000"/>
              <a:t>Суспензия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Суспензия – это грубодисперсная система с твердой дисперсной фазой и жидкой дисперсионной средой.Суспензии, в которых седиментация идет медленно из-за малой разности в плотности дисперсной фазы и дисперсионной среды, также называют взвесями 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CF7F71-F2D3-BDEE-3044-D27C67FBEA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3" t="19741" r="3747" b="35484"/>
          <a:stretch/>
        </p:blipFill>
        <p:spPr>
          <a:xfrm>
            <a:off x="444226" y="2389134"/>
            <a:ext cx="5651773" cy="20935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60D637-9565-A7C8-7274-39E101AA2849}"/>
              </a:ext>
            </a:extLst>
          </p:cNvPr>
          <p:cNvSpPr txBox="1"/>
          <p:nvPr/>
        </p:nvSpPr>
        <p:spPr>
          <a:xfrm>
            <a:off x="475953" y="4749069"/>
            <a:ext cx="6588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dirty="0"/>
              <a:t>Известковое молоко
Эмалевые краски
</a:t>
            </a:r>
            <a:r>
              <a:rPr lang="ru-RU" sz="2400" dirty="0" err="1"/>
              <a:t>Желетелый</a:t>
            </a:r>
            <a:r>
              <a:rPr lang="ru-RU" sz="2400" dirty="0"/>
              <a:t> планктон</a:t>
            </a:r>
          </a:p>
        </p:txBody>
      </p:sp>
    </p:spTree>
    <p:extLst>
      <p:ext uri="{BB962C8B-B14F-4D97-AF65-F5344CB8AC3E}">
        <p14:creationId xmlns:p14="http://schemas.microsoft.com/office/powerpoint/2010/main" val="254112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ru-RU" sz="4000"/>
              <a:t>Пасты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Autofit/>
          </a:bodyPr>
          <a:lstStyle/>
          <a:p>
            <a:pPr lvl="0"/>
            <a:r>
              <a:rPr lang="ru-RU" sz="1800" dirty="0"/>
              <a:t>Пасты – грубодисперсные системы, в которых концентрация дисперсной фазы относительно высока по сравнению с ее небольшой концентрацией в суспензиях.Например зубные, косметические, гигиенические и другие пасты.Аэрозоли – это грубодисперсные системы, в которых дисперсионной средой является газ(например воздух), а дисперсной фазой могут быть капельки жидкости(облака, радуга, выпущенный из баллончика лак для волос или дезодорант) или частицы твердого вещества(пылевое облако, смерч).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53E80B-265A-EC8C-08DD-6BFF69D1EF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6" t="118617" r="45674" b="-168418"/>
          <a:stretch/>
        </p:blipFill>
        <p:spPr>
          <a:xfrm>
            <a:off x="4071938" y="4697015"/>
            <a:ext cx="2320729" cy="27682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A211A0-0063-5752-B45C-576B27E6F8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89" y="475850"/>
            <a:ext cx="4209474" cy="30906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4B1CC7-8F7B-7E8F-856E-AC15C285DB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401" y="3767367"/>
            <a:ext cx="4635949" cy="309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3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ru-RU" sz="4000"/>
              <a:t>Определение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Дисперсными  называют гетерогенные системы, в которых одно вещество в виде мелких частиц равномерно распределено в объеме другого.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995A5E-53DC-C9E1-3B6C-2DA174DFA1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"/>
          <a:stretch/>
        </p:blipFill>
        <p:spPr>
          <a:xfrm>
            <a:off x="37415" y="719666"/>
            <a:ext cx="6546437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54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Дисперсные системы состоят как минимум из двух компонентов 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73BD7373-7F6C-2929-CB47-637ACBC816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251048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2975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Дисперсные системы по величине частиц делят на: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B0ACE428-0535-5B5E-8301-24ACA2BE5A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923529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2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86269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5AA2F9-90B1-2928-43C3-3AEBDC331F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3"/>
          <a:stretch/>
        </p:blipFill>
        <p:spPr>
          <a:xfrm>
            <a:off x="4358791" y="934542"/>
            <a:ext cx="6839037" cy="5074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032701-0B72-4527-D7D1-B39E6D9C04B8}"/>
              </a:ext>
            </a:extLst>
          </p:cNvPr>
          <p:cNvSpPr txBox="1"/>
          <p:nvPr/>
        </p:nvSpPr>
        <p:spPr>
          <a:xfrm>
            <a:off x="994172" y="1767006"/>
            <a:ext cx="35009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
</a:t>
            </a:r>
            <a:r>
              <a:rPr lang="ru-RU" sz="3200" dirty="0"/>
              <a:t>Примеры некоторых природных и бытовых дисперсных систем</a:t>
            </a:r>
          </a:p>
        </p:txBody>
      </p:sp>
    </p:spTree>
    <p:extLst>
      <p:ext uri="{BB962C8B-B14F-4D97-AF65-F5344CB8AC3E}">
        <p14:creationId xmlns:p14="http://schemas.microsoft.com/office/powerpoint/2010/main" val="738305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FAA87D-4B4D-339E-7095-CEF03E8D71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746" y="458059"/>
            <a:ext cx="7922508" cy="594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7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5A3A3CF-BD34-D187-6F46-41A450C1EE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00"/>
          <a:stretch/>
        </p:blipFill>
        <p:spPr>
          <a:xfrm>
            <a:off x="1801371" y="778146"/>
            <a:ext cx="8589258" cy="530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89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3100" dirty="0"/>
              <a:t>Эмульсия – это дисперсная система с жидкой дисперсионной средой и жидкой дисперсионной фазой.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BD119C3E-6856-2643-A688-508C8DDCB9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7734882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36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E05394-E852-0263-AA10-A9CA35231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9" y="826822"/>
            <a:ext cx="3992703" cy="401405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60D5BFE-F912-51C8-403D-C499620D96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36"/>
          <a:stretch/>
        </p:blipFill>
        <p:spPr>
          <a:xfrm>
            <a:off x="7640778" y="826822"/>
            <a:ext cx="3757613" cy="43624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583D52-4B8A-CF02-7968-514EC18F63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389" y="2919736"/>
            <a:ext cx="2968312" cy="316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63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SavonVTI">
  <a:themeElements>
    <a:clrScheme name="AnalogousFromLightSeedLeftStep">
      <a:dk1>
        <a:srgbClr val="000000"/>
      </a:dk1>
      <a:lt1>
        <a:srgbClr val="FFFFFF"/>
      </a:lt1>
      <a:dk2>
        <a:srgbClr val="412435"/>
      </a:dk2>
      <a:lt2>
        <a:srgbClr val="E2E4E8"/>
      </a:lt2>
      <a:accent1>
        <a:srgbClr val="CB982D"/>
      </a:accent1>
      <a:accent2>
        <a:srgbClr val="EB774E"/>
      </a:accent2>
      <a:accent3>
        <a:srgbClr val="EE6E82"/>
      </a:accent3>
      <a:accent4>
        <a:srgbClr val="EB4EA8"/>
      </a:accent4>
      <a:accent5>
        <a:srgbClr val="EE6EED"/>
      </a:accent5>
      <a:accent6>
        <a:srgbClr val="AB4EEB"/>
      </a:accent6>
      <a:hlink>
        <a:srgbClr val="697FAE"/>
      </a:hlink>
      <a:folHlink>
        <a:srgbClr val="7F7F7F"/>
      </a:folHlink>
    </a:clrScheme>
    <a:fontScheme name="Savon">
      <a:maj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SavonVTI</vt:lpstr>
      <vt:lpstr>Дисперсные системы</vt:lpstr>
      <vt:lpstr>Определение</vt:lpstr>
      <vt:lpstr>Дисперсные системы состоят как минимум из двух компонентов </vt:lpstr>
      <vt:lpstr>Дисперсные системы по величине частиц делят на:</vt:lpstr>
      <vt:lpstr>Презентация PowerPoint</vt:lpstr>
      <vt:lpstr>Презентация PowerPoint</vt:lpstr>
      <vt:lpstr>Презентация PowerPoint</vt:lpstr>
      <vt:lpstr>Эмульсия – это дисперсная система с жидкой дисперсионной средой и жидкой дисперсионной фазой.</vt:lpstr>
      <vt:lpstr>Презентация PowerPoint</vt:lpstr>
      <vt:lpstr>Презентация PowerPoint</vt:lpstr>
      <vt:lpstr>Суспензия</vt:lpstr>
      <vt:lpstr>Пасты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Дисперсные системы</dc:title>
  <dc:creator>vita.dolgushina.07@mail.ru</dc:creator>
  <cp:lastModifiedBy>vita.dolgushina.07@mail.ru</cp:lastModifiedBy>
  <cp:revision>4</cp:revision>
  <dcterms:created xsi:type="dcterms:W3CDTF">2023-12-13T04:33:58Z</dcterms:created>
  <dcterms:modified xsi:type="dcterms:W3CDTF">2023-12-13T09:05:03Z</dcterms:modified>
</cp:coreProperties>
</file>