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sldIdLst>
    <p:sldId id="256" r:id="rId2"/>
    <p:sldId id="295" r:id="rId3"/>
    <p:sldId id="286" r:id="rId4"/>
    <p:sldId id="257" r:id="rId5"/>
    <p:sldId id="259" r:id="rId6"/>
    <p:sldId id="260" r:id="rId7"/>
    <p:sldId id="270" r:id="rId8"/>
    <p:sldId id="261" r:id="rId9"/>
    <p:sldId id="262" r:id="rId10"/>
    <p:sldId id="263" r:id="rId11"/>
    <p:sldId id="264" r:id="rId12"/>
    <p:sldId id="277" r:id="rId13"/>
    <p:sldId id="278" r:id="rId14"/>
    <p:sldId id="280" r:id="rId15"/>
    <p:sldId id="279" r:id="rId16"/>
    <p:sldId id="265" r:id="rId17"/>
    <p:sldId id="266" r:id="rId18"/>
    <p:sldId id="267" r:id="rId19"/>
    <p:sldId id="290" r:id="rId20"/>
    <p:sldId id="291" r:id="rId21"/>
    <p:sldId id="292" r:id="rId22"/>
    <p:sldId id="293" r:id="rId23"/>
    <p:sldId id="272" r:id="rId24"/>
    <p:sldId id="273" r:id="rId25"/>
    <p:sldId id="275" r:id="rId26"/>
    <p:sldId id="274" r:id="rId27"/>
    <p:sldId id="269" r:id="rId28"/>
    <p:sldId id="289" r:id="rId29"/>
    <p:sldId id="284" r:id="rId30"/>
    <p:sldId id="288" r:id="rId31"/>
    <p:sldId id="287" r:id="rId32"/>
    <p:sldId id="276" r:id="rId33"/>
    <p:sldId id="281" r:id="rId34"/>
    <p:sldId id="283" r:id="rId35"/>
    <p:sldId id="271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68DE6F-7D0F-4EF7-B66C-DA75A1FFE61C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8B7F68-4A68-4B92-A9CE-DA00BAA05D3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8B7F68-4A68-4B92-A9CE-DA00BAA05D3A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0B3AFDF-435A-43D8-9BF6-CF250F7EDA8C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D25362D-701E-4A75-B659-6D29BA98D0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B3AFDF-435A-43D8-9BF6-CF250F7EDA8C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25362D-701E-4A75-B659-6D29BA98D0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B3AFDF-435A-43D8-9BF6-CF250F7EDA8C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25362D-701E-4A75-B659-6D29BA98D0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B3AFDF-435A-43D8-9BF6-CF250F7EDA8C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25362D-701E-4A75-B659-6D29BA98D0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B3AFDF-435A-43D8-9BF6-CF250F7EDA8C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25362D-701E-4A75-B659-6D29BA98D0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B3AFDF-435A-43D8-9BF6-CF250F7EDA8C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25362D-701E-4A75-B659-6D29BA98D0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B3AFDF-435A-43D8-9BF6-CF250F7EDA8C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25362D-701E-4A75-B659-6D29BA98D0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B3AFDF-435A-43D8-9BF6-CF250F7EDA8C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25362D-701E-4A75-B659-6D29BA98D0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B3AFDF-435A-43D8-9BF6-CF250F7EDA8C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25362D-701E-4A75-B659-6D29BA98D0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0B3AFDF-435A-43D8-9BF6-CF250F7EDA8C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25362D-701E-4A75-B659-6D29BA98D0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0B3AFDF-435A-43D8-9BF6-CF250F7EDA8C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D25362D-701E-4A75-B659-6D29BA98D0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0B3AFDF-435A-43D8-9BF6-CF250F7EDA8C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4D25362D-701E-4A75-B659-6D29BA98D0E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Классный час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sz="7300" dirty="0" smtClean="0"/>
              <a:t>«900 дней блокады Ленинграда»</a:t>
            </a:r>
          </a:p>
          <a:p>
            <a:r>
              <a:rPr lang="ru-RU" dirty="0"/>
              <a:t>н</a:t>
            </a:r>
            <a:r>
              <a:rPr lang="ru-RU" dirty="0" smtClean="0"/>
              <a:t>а военно-патриотическую тему</a:t>
            </a:r>
          </a:p>
          <a:p>
            <a:r>
              <a:rPr lang="ru-RU" dirty="0" smtClean="0"/>
              <a:t>МКОО «СОШ а. </a:t>
            </a:r>
            <a:r>
              <a:rPr lang="ru-RU" dirty="0" err="1" smtClean="0"/>
              <a:t>Инжич-Чукун</a:t>
            </a:r>
            <a:r>
              <a:rPr lang="ru-RU" dirty="0" smtClean="0"/>
              <a:t>»</a:t>
            </a:r>
          </a:p>
          <a:p>
            <a:r>
              <a:rPr lang="ru-RU" dirty="0" smtClean="0"/>
              <a:t>2 «а» класс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nsportal.ru/sites/default/files/2011/12/02/6_nachalis_bobmezhki.jpg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nsportal.ru/sites/default/files/2011/12/02/7artobstrely_goroda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21535"/>
            <a:ext cx="9144000" cy="5993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635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714355"/>
            <a:ext cx="9144000" cy="5898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220716"/>
            <a:ext cx="9144000" cy="7062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nsportal.ru/sites/default/files/2011/12/02/8_2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nsportal.ru/sites/default/files/2011/12/02/9_0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nsportal.ru/sites/default/files/2011/12/02/10_1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Поиск\Desktop\iP1JOFUP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34" y="-1"/>
            <a:ext cx="9097566" cy="68660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иск\Desktop\i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6900" y="-192300"/>
            <a:ext cx="9160900" cy="7050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Поиск\Desktop\i1J7D5DDS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9144000" cy="6295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Поиск\Desktop\iYW7DP2S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Поиск\Desktop\iV2XDADI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14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Besleney1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285728"/>
            <a:ext cx="7858180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Besleney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      </a:t>
            </a:r>
            <a:r>
              <a:rPr lang="ru-RU" sz="4400" dirty="0" smtClean="0">
                <a:solidFill>
                  <a:srgbClr val="FF0000"/>
                </a:solidFill>
              </a:rPr>
              <a:t>Благодаря их подвигу </a:t>
            </a:r>
            <a:br>
              <a:rPr lang="ru-RU" sz="4400" dirty="0" smtClean="0">
                <a:solidFill>
                  <a:srgbClr val="FF0000"/>
                </a:solidFill>
              </a:rPr>
            </a:br>
            <a:r>
              <a:rPr lang="ru-RU" sz="4400" dirty="0" smtClean="0">
                <a:solidFill>
                  <a:srgbClr val="FF0000"/>
                </a:solidFill>
              </a:rPr>
              <a:t>            мы можем жить!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785926"/>
            <a:ext cx="9144000" cy="5354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Besleney2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nsportal.ru/sites/default/files/2011/12/02/15_istoriya_voyn_ne_znala_takogo_geroizma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14290"/>
            <a:ext cx="7786742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Поиск\Desktop\bA9rW19DqtDdiLLK3n7bT39G_Pgod1rpFLUfq-BDY5p4TrpLChemibZbcnS5op5-ld8mh5PqFQtwaankJbKmgCx6a0q6YuolCRm3qku7I[1]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345516"/>
            <a:ext cx="9144000" cy="6225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оиск\Desktop\iH3ORZSEC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334433" cy="6250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иск\Desktop\i[8]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иск\Desktop\iJDBDBHN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оиск\Desktop\iVGU5X44P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2881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        Благодаря их подвигу </a:t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>              мы можем жить!</a:t>
            </a:r>
            <a:endParaRPr lang="ru-RU" dirty="0"/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20031"/>
            <a:ext cx="8215370" cy="5052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673786"/>
            <a:ext cx="9143999" cy="5898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иск\Desktop\iGW962I3C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</a:t>
            </a:r>
            <a:r>
              <a:rPr lang="ru-RU" dirty="0" smtClean="0">
                <a:solidFill>
                  <a:srgbClr val="FF0000"/>
                </a:solidFill>
              </a:rPr>
              <a:t>СПАСИБО ЗА ВНИМАНИЕ!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Picture 2" descr="C:\Users\user\Desktop\136242688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0702"/>
            <a:ext cx="9144000" cy="52630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00042"/>
            <a:ext cx="8186766" cy="550724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600" dirty="0" smtClean="0">
                <a:solidFill>
                  <a:srgbClr val="0070C0"/>
                </a:solidFill>
              </a:rPr>
              <a:t>    </a:t>
            </a:r>
            <a:r>
              <a:rPr lang="ru-RU" sz="4000" dirty="0" smtClean="0">
                <a:solidFill>
                  <a:srgbClr val="0070C0"/>
                </a:solidFill>
              </a:rPr>
              <a:t>Был </a:t>
            </a:r>
            <a:r>
              <a:rPr lang="ru-RU" sz="4000" dirty="0">
                <a:solidFill>
                  <a:srgbClr val="0070C0"/>
                </a:solidFill>
              </a:rPr>
              <a:t>дом – ни света, ни воды.</a:t>
            </a:r>
          </a:p>
          <a:p>
            <a:pPr>
              <a:buNone/>
            </a:pPr>
            <a:r>
              <a:rPr lang="ru-RU" sz="4000" dirty="0" smtClean="0">
                <a:solidFill>
                  <a:srgbClr val="0070C0"/>
                </a:solidFill>
              </a:rPr>
              <a:t>    хлеб </a:t>
            </a:r>
            <a:r>
              <a:rPr lang="ru-RU" sz="4000" dirty="0">
                <a:solidFill>
                  <a:srgbClr val="0070C0"/>
                </a:solidFill>
              </a:rPr>
              <a:t>– довесочек беды.</a:t>
            </a:r>
          </a:p>
          <a:p>
            <a:pPr>
              <a:buNone/>
            </a:pPr>
            <a:r>
              <a:rPr lang="ru-RU" sz="4000" dirty="0">
                <a:solidFill>
                  <a:srgbClr val="0070C0"/>
                </a:solidFill>
              </a:rPr>
              <a:t>    Была одна судьба на всех.</a:t>
            </a:r>
          </a:p>
          <a:p>
            <a:pPr>
              <a:buNone/>
            </a:pPr>
            <a:r>
              <a:rPr lang="ru-RU" sz="4000" dirty="0" smtClean="0">
                <a:solidFill>
                  <a:srgbClr val="0070C0"/>
                </a:solidFill>
              </a:rPr>
              <a:t>   </a:t>
            </a:r>
            <a:r>
              <a:rPr lang="ru-RU" sz="4000" dirty="0">
                <a:solidFill>
                  <a:srgbClr val="0070C0"/>
                </a:solidFill>
              </a:rPr>
              <a:t> Мы растеряли светлый смех</a:t>
            </a:r>
            <a:r>
              <a:rPr lang="ru-RU" sz="4000" dirty="0" smtClean="0">
                <a:solidFill>
                  <a:srgbClr val="0070C0"/>
                </a:solidFill>
              </a:rPr>
              <a:t>.</a:t>
            </a:r>
          </a:p>
          <a:p>
            <a:pPr>
              <a:buNone/>
            </a:pPr>
            <a:r>
              <a:rPr lang="ru-RU" sz="4000" dirty="0">
                <a:solidFill>
                  <a:srgbClr val="0070C0"/>
                </a:solidFill>
              </a:rPr>
              <a:t>    Мы умирали…</a:t>
            </a:r>
          </a:p>
          <a:p>
            <a:pPr>
              <a:buNone/>
            </a:pPr>
            <a:r>
              <a:rPr lang="ru-RU" sz="4000" dirty="0">
                <a:solidFill>
                  <a:srgbClr val="0070C0"/>
                </a:solidFill>
              </a:rPr>
              <a:t>    Город жил – исполнен малых наших сил.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nsportal.ru/sites/default/files/2011/12/02/2_900_dney_blokady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nsportal.ru/sites/default/files/2011/12/02/3_pamyatniki..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857916"/>
          </a:xfrm>
        </p:spPr>
        <p:txBody>
          <a:bodyPr>
            <a:normAutofit lnSpcReduction="10000"/>
          </a:bodyPr>
          <a:lstStyle/>
          <a:p>
            <a:r>
              <a:rPr lang="ru-RU" sz="3600" dirty="0">
                <a:solidFill>
                  <a:srgbClr val="0070C0"/>
                </a:solidFill>
              </a:rPr>
              <a:t>Всё в этом городе на век</a:t>
            </a:r>
          </a:p>
          <a:p>
            <a:pPr>
              <a:buNone/>
            </a:pPr>
            <a:r>
              <a:rPr lang="ru-RU" sz="3600" dirty="0">
                <a:solidFill>
                  <a:srgbClr val="0070C0"/>
                </a:solidFill>
              </a:rPr>
              <a:t>И песня, и душа,</a:t>
            </a:r>
          </a:p>
          <a:p>
            <a:pPr>
              <a:buNone/>
            </a:pPr>
            <a:r>
              <a:rPr lang="ru-RU" sz="3600" dirty="0">
                <a:solidFill>
                  <a:srgbClr val="0070C0"/>
                </a:solidFill>
              </a:rPr>
              <a:t>И черствый хлеб,</a:t>
            </a:r>
          </a:p>
          <a:p>
            <a:pPr>
              <a:buNone/>
            </a:pPr>
            <a:r>
              <a:rPr lang="ru-RU" sz="3600" dirty="0">
                <a:solidFill>
                  <a:srgbClr val="0070C0"/>
                </a:solidFill>
              </a:rPr>
              <a:t>И черный снег</a:t>
            </a:r>
          </a:p>
          <a:p>
            <a:pPr>
              <a:buNone/>
            </a:pPr>
            <a:r>
              <a:rPr lang="ru-RU" sz="3600" dirty="0">
                <a:solidFill>
                  <a:srgbClr val="0070C0"/>
                </a:solidFill>
              </a:rPr>
              <a:t>Любовь, тоска,</a:t>
            </a:r>
          </a:p>
          <a:p>
            <a:pPr>
              <a:buNone/>
            </a:pPr>
            <a:r>
              <a:rPr lang="ru-RU" sz="3600" dirty="0">
                <a:solidFill>
                  <a:srgbClr val="0070C0"/>
                </a:solidFill>
              </a:rPr>
              <a:t>Печаль и смех</a:t>
            </a:r>
          </a:p>
          <a:p>
            <a:pPr>
              <a:buNone/>
            </a:pPr>
            <a:r>
              <a:rPr lang="ru-RU" sz="3600" dirty="0">
                <a:solidFill>
                  <a:srgbClr val="0070C0"/>
                </a:solidFill>
              </a:rPr>
              <a:t>Обиды, горечь и успех</a:t>
            </a:r>
          </a:p>
          <a:p>
            <a:pPr>
              <a:buNone/>
            </a:pPr>
            <a:r>
              <a:rPr lang="ru-RU" sz="3600" dirty="0">
                <a:solidFill>
                  <a:srgbClr val="0070C0"/>
                </a:solidFill>
              </a:rPr>
              <a:t>Вся жизнь, что на глазах у всех</a:t>
            </a:r>
          </a:p>
          <a:p>
            <a:pPr>
              <a:buNone/>
            </a:pPr>
            <a:r>
              <a:rPr lang="ru-RU" sz="3600" dirty="0">
                <a:solidFill>
                  <a:srgbClr val="0070C0"/>
                </a:solidFill>
              </a:rPr>
              <a:t>Летит, горит </a:t>
            </a:r>
            <a:r>
              <a:rPr lang="ru-RU" sz="3600" dirty="0" smtClean="0">
                <a:solidFill>
                  <a:srgbClr val="0070C0"/>
                </a:solidFill>
              </a:rPr>
              <a:t>спеша...</a:t>
            </a:r>
            <a:endParaRPr lang="ru-RU" sz="3600" dirty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sz="3600" dirty="0">
                <a:solidFill>
                  <a:srgbClr val="0070C0"/>
                </a:solidFill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nsportal.ru/sites/default/files/2011/12/02/4_kazhdaya_leningradskaya_semya_poznala_bol_utraty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nsportal.ru/sites/default/files/2011/12/02/5_zenitki_na_neve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434</TotalTime>
  <Words>97</Words>
  <Application>Microsoft Office PowerPoint</Application>
  <PresentationFormat>Экран (4:3)</PresentationFormat>
  <Paragraphs>25</Paragraphs>
  <Slides>35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Открытая</vt:lpstr>
      <vt:lpstr>Классный час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       Благодаря их подвигу              мы можем жить!</vt:lpstr>
      <vt:lpstr>Слайд 26</vt:lpstr>
      <vt:lpstr>Слайд 27</vt:lpstr>
      <vt:lpstr>Слайд 28</vt:lpstr>
      <vt:lpstr>Слайд 29</vt:lpstr>
      <vt:lpstr>Слайд 30</vt:lpstr>
      <vt:lpstr>Слайд 31</vt:lpstr>
      <vt:lpstr>        Благодаря их подвигу                мы можем жить!</vt:lpstr>
      <vt:lpstr>Слайд 33</vt:lpstr>
      <vt:lpstr>Слайд 34</vt:lpstr>
      <vt:lpstr>    СПАСИБО ЗА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</dc:title>
  <dc:creator>Поиск</dc:creator>
  <cp:lastModifiedBy>Поиск</cp:lastModifiedBy>
  <cp:revision>10</cp:revision>
  <dcterms:created xsi:type="dcterms:W3CDTF">2018-02-02T09:52:02Z</dcterms:created>
  <dcterms:modified xsi:type="dcterms:W3CDTF">2020-01-27T08:56:32Z</dcterms:modified>
</cp:coreProperties>
</file>