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F3268-27F0-4A49-A331-D0FD4ECD68E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C3B4A-C301-4592-AEFF-5B3EB6F52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519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Как расписание общественного транспорта влияет на нашу жизнь???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327858"/>
            <a:ext cx="7056784" cy="14732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Исследовательский проект по физике.</a:t>
            </a:r>
          </a:p>
          <a:p>
            <a:pPr algn="r"/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Выполнили:Лозовая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Диана </a:t>
            </a:r>
          </a:p>
          <a:p>
            <a:pPr algn="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Мироненко Ульяна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r"/>
            <a:r>
              <a:rPr lang="ru-RU" smtClean="0">
                <a:solidFill>
                  <a:schemeClr val="tx2">
                    <a:lumMod val="75000"/>
                  </a:schemeClr>
                </a:solidFill>
              </a:rPr>
              <a:t>Учитель Симова Г.В.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F:\щепелева  кравцова\транспорт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17806"/>
            <a:ext cx="3672408" cy="2183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772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636912"/>
            <a:ext cx="7992888" cy="39575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Представьте себе, ситуацию- Вы обычный ученик нашей школы, который помимо учебы, занимается дополнительным образованием.</a:t>
            </a:r>
          </a:p>
          <a:p>
            <a:pPr marL="0" indent="0" algn="ctr">
              <a:buNone/>
            </a:pPr>
            <a:r>
              <a:rPr lang="ru-RU" dirty="0" smtClean="0"/>
              <a:t>Сегодня вы после уроков,  должны попасть в музыкальную школу.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000" b="1" dirty="0" smtClean="0"/>
              <a:t>Успеете ли вы???</a:t>
            </a:r>
            <a:endParaRPr lang="ru-RU" sz="4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Основная проблема:</a:t>
            </a:r>
            <a:endParaRPr lang="ru-RU" b="1" dirty="0"/>
          </a:p>
        </p:txBody>
      </p:sp>
      <p:pic>
        <p:nvPicPr>
          <p:cNvPr id="2050" name="Picture 2" descr="F:\щепелева  кравцова\транспорт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299" y="4437112"/>
            <a:ext cx="255518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07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75467"/>
            <a:ext cx="8640959" cy="3450696"/>
          </a:xfrm>
        </p:spPr>
        <p:txBody>
          <a:bodyPr>
            <a:normAutofit/>
          </a:bodyPr>
          <a:lstStyle/>
          <a:p>
            <a:r>
              <a:rPr lang="ru-RU" dirty="0" smtClean="0"/>
              <a:t>Для начала нужно ответить на вопрос , а действительно ли я занимаюсь в музыкальной школе?</a:t>
            </a:r>
          </a:p>
          <a:p>
            <a:r>
              <a:rPr lang="ru-RU" dirty="0" smtClean="0"/>
              <a:t>И когда у меня закачиваются уроки?</a:t>
            </a:r>
          </a:p>
          <a:p>
            <a:r>
              <a:rPr lang="ru-RU" dirty="0" smtClean="0"/>
              <a:t>И каково расписание движения маршруток?</a:t>
            </a:r>
          </a:p>
          <a:p>
            <a:r>
              <a:rPr lang="ru-RU" dirty="0" smtClean="0"/>
              <a:t>Как  движется тот конкретный  автобус, на который я сяду?</a:t>
            </a:r>
          </a:p>
          <a:p>
            <a:r>
              <a:rPr lang="ru-RU" dirty="0" smtClean="0"/>
              <a:t>Как я поступлю, если опоздаю и как это на мне отразится?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ответить на этот вопрос???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79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РАБота\КАРТИНКИ\школьные\картинки на выпускной\gallery_958_92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199260"/>
            <a:ext cx="1572083" cy="3189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По результатом статистического исследования, проведенного среди обучающихся в нашей школе:</a:t>
            </a:r>
            <a:br>
              <a:rPr lang="ru-RU" sz="2800" dirty="0" smtClean="0"/>
            </a:b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 учеников из 1о5 занимаются дополнительным образованием.</a:t>
            </a:r>
            <a:b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                              </a:t>
            </a: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А, это 19%!!!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374901" y="2420888"/>
            <a:ext cx="8496944" cy="1540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Расписание уроков в школе и расписание уроков в музыкальной школе выглядит следующим образом</a:t>
            </a:r>
          </a:p>
          <a:p>
            <a:pPr algn="l"/>
            <a:endParaRPr lang="ru-RU" sz="2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74320" lvl="0" indent="-274320" algn="l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400" dirty="0">
                <a:solidFill>
                  <a:srgbClr val="073E87"/>
                </a:solidFill>
              </a:rPr>
              <a:t>Уроки в понедельник, среду, и пятницу заканчиваются в 13.55</a:t>
            </a:r>
            <a:r>
              <a:rPr lang="ru-RU" sz="2400" dirty="0" smtClean="0">
                <a:solidFill>
                  <a:srgbClr val="073E87"/>
                </a:solidFill>
              </a:rPr>
              <a:t>.</a:t>
            </a:r>
            <a:endParaRPr lang="ru-RU" sz="2400" dirty="0">
              <a:solidFill>
                <a:srgbClr val="073E87"/>
              </a:solidFill>
            </a:endParaRPr>
          </a:p>
          <a:p>
            <a:pPr marL="274320" lvl="0" indent="-274320" algn="l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400" dirty="0">
                <a:solidFill>
                  <a:srgbClr val="073E87"/>
                </a:solidFill>
              </a:rPr>
              <a:t>Занятия в музыкальной школе </a:t>
            </a:r>
            <a:r>
              <a:rPr lang="ru-RU" sz="2400" dirty="0" smtClean="0">
                <a:solidFill>
                  <a:srgbClr val="073E87"/>
                </a:solidFill>
              </a:rPr>
              <a:t>начинаются в </a:t>
            </a:r>
            <a:r>
              <a:rPr lang="ru-RU" sz="2400" dirty="0">
                <a:solidFill>
                  <a:srgbClr val="073E87"/>
                </a:solidFill>
              </a:rPr>
              <a:t>14.30</a:t>
            </a:r>
          </a:p>
          <a:p>
            <a:pPr algn="l"/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45487" y="396164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Автобус отходит от остановки в 14-00. </a:t>
            </a:r>
          </a:p>
          <a:p>
            <a:pPr algn="l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Расстояние от Улицы Мичурина до проспекта Платовский10 км. </a:t>
            </a:r>
          </a:p>
          <a:p>
            <a:pPr algn="l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 меня 25 мин времени в пути.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82789" y="5214376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Ура!!!!!</a:t>
            </a:r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Я успеваю!?!?!?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82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88640"/>
            <a:ext cx="8568953" cy="5937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/>
              <a:t>Да, если мы будем ехать со скоростью:</a:t>
            </a:r>
          </a:p>
          <a:p>
            <a:r>
              <a:rPr lang="en-US" dirty="0" smtClean="0"/>
              <a:t>V=S/t</a:t>
            </a:r>
          </a:p>
          <a:p>
            <a:r>
              <a:rPr lang="en-US" dirty="0" smtClean="0"/>
              <a:t>V=10</a:t>
            </a:r>
            <a:r>
              <a:rPr lang="ru-RU" dirty="0" smtClean="0"/>
              <a:t>км/0,42ч=22км/ч.</a:t>
            </a:r>
          </a:p>
          <a:p>
            <a:pPr marL="0" indent="0" algn="ctr">
              <a:buNone/>
            </a:pPr>
            <a:r>
              <a:rPr lang="ru-RU" sz="5400" b="1" dirty="0" smtClean="0"/>
              <a:t>Конечно, я успеваю!!!</a:t>
            </a:r>
          </a:p>
          <a:p>
            <a:pPr marL="0" indent="0" algn="ctr">
              <a:buNone/>
            </a:pPr>
            <a:r>
              <a:rPr lang="ru-RU" b="1" dirty="0" smtClean="0"/>
              <a:t>А если проверить??</a:t>
            </a:r>
          </a:p>
          <a:p>
            <a:pPr algn="r"/>
            <a:r>
              <a:rPr lang="ru-RU" dirty="0"/>
              <a:t>Успев по звонку записать домашнее задание собрать учебники в портфель и за 5 мин дойти до </a:t>
            </a:r>
            <a:r>
              <a:rPr lang="ru-RU" dirty="0" smtClean="0"/>
              <a:t>остановки, </a:t>
            </a:r>
            <a:r>
              <a:rPr lang="ru-RU" dirty="0"/>
              <a:t>в 14.00 сажусь в автобус…..и оказываюсь в нужном месте в </a:t>
            </a:r>
            <a:r>
              <a:rPr lang="ru-RU" dirty="0" smtClean="0"/>
              <a:t>              14.35…!!!</a:t>
            </a:r>
            <a:endParaRPr lang="ru-RU" dirty="0"/>
          </a:p>
          <a:p>
            <a:endParaRPr lang="ru-RU" dirty="0"/>
          </a:p>
          <a:p>
            <a:pPr marL="0" indent="0" algn="ctr">
              <a:buNone/>
            </a:pPr>
            <a:r>
              <a:rPr lang="ru-RU" sz="5200" b="1" dirty="0"/>
              <a:t>Я опоздал!!!!!!</a:t>
            </a:r>
          </a:p>
        </p:txBody>
      </p:sp>
      <p:pic>
        <p:nvPicPr>
          <p:cNvPr id="4098" name="Picture 2" descr="F:\РАБота\КАРТИНКИ\школьные\картинки на выпускной\gallery_914_23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00951"/>
            <a:ext cx="2199134" cy="265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41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251521" y="2060848"/>
            <a:ext cx="8640960" cy="4065315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3 мин автобус задержался с отправлением</a:t>
            </a:r>
          </a:p>
          <a:p>
            <a:r>
              <a:rPr lang="ru-RU" dirty="0" smtClean="0"/>
              <a:t>10 сек двигался ускоряясь до скорости 25 км/ч</a:t>
            </a:r>
          </a:p>
          <a:p>
            <a:r>
              <a:rPr lang="ru-RU" dirty="0" smtClean="0"/>
              <a:t>5 мин двигался равномерно</a:t>
            </a:r>
          </a:p>
          <a:p>
            <a:r>
              <a:rPr lang="ru-RU" dirty="0" smtClean="0"/>
              <a:t>5 сек ускорялся до скорости 35 км/ч</a:t>
            </a:r>
          </a:p>
          <a:p>
            <a:r>
              <a:rPr lang="ru-RU" dirty="0" smtClean="0"/>
              <a:t>10 сек тормозил на перекрестке</a:t>
            </a:r>
          </a:p>
          <a:p>
            <a:r>
              <a:rPr lang="ru-RU" dirty="0" smtClean="0"/>
              <a:t>6 мин стоял ожидая свободного проезда</a:t>
            </a:r>
          </a:p>
          <a:p>
            <a:r>
              <a:rPr lang="ru-RU" dirty="0" smtClean="0"/>
              <a:t>5 сек ускорялся до скорости 35 км/ч</a:t>
            </a:r>
          </a:p>
          <a:p>
            <a:r>
              <a:rPr lang="ru-RU" dirty="0" smtClean="0"/>
              <a:t>3 мин ехал со скоростью 35 км/ч</a:t>
            </a:r>
          </a:p>
          <a:p>
            <a:r>
              <a:rPr lang="ru-RU" dirty="0" smtClean="0"/>
              <a:t>5 сек тормозил на остановке «Вокзал»</a:t>
            </a:r>
          </a:p>
          <a:p>
            <a:r>
              <a:rPr lang="ru-RU" dirty="0" smtClean="0"/>
              <a:t>5 мин стоял на </a:t>
            </a:r>
            <a:r>
              <a:rPr lang="ru-RU" dirty="0"/>
              <a:t>остановке «Вокзал</a:t>
            </a:r>
            <a:r>
              <a:rPr lang="ru-RU" dirty="0" smtClean="0"/>
              <a:t>»</a:t>
            </a:r>
          </a:p>
          <a:p>
            <a:r>
              <a:rPr lang="ru-RU" dirty="0"/>
              <a:t>5 сек ускорялся до скорости 35 км/ч</a:t>
            </a:r>
          </a:p>
          <a:p>
            <a:r>
              <a:rPr lang="ru-RU" dirty="0" smtClean="0"/>
              <a:t>6 минут ехал со скоростью </a:t>
            </a:r>
            <a:r>
              <a:rPr lang="ru-RU" dirty="0"/>
              <a:t>35 </a:t>
            </a:r>
            <a:r>
              <a:rPr lang="ru-RU" dirty="0" smtClean="0"/>
              <a:t>км/ч</a:t>
            </a:r>
          </a:p>
          <a:p>
            <a:r>
              <a:rPr lang="ru-RU" dirty="0"/>
              <a:t>5 сек тормозил на </a:t>
            </a:r>
            <a:r>
              <a:rPr lang="ru-RU" dirty="0" smtClean="0"/>
              <a:t>остановке «Музыкальная Школа»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Рассмотрим движение автобуса подробнее…</a:t>
            </a:r>
            <a:endParaRPr lang="ru-RU" b="1" dirty="0"/>
          </a:p>
        </p:txBody>
      </p:sp>
      <p:pic>
        <p:nvPicPr>
          <p:cNvPr id="5122" name="Picture 2" descr="F:\щепелева  кравцова\транспорт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852936"/>
            <a:ext cx="3312368" cy="286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73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2276872"/>
            <a:ext cx="8568952" cy="3849291"/>
          </a:xfrm>
        </p:spPr>
        <p:txBody>
          <a:bodyPr/>
          <a:lstStyle/>
          <a:p>
            <a:pPr algn="ctr"/>
            <a:r>
              <a:rPr lang="en-US" dirty="0" smtClean="0"/>
              <a:t>V= 10</a:t>
            </a:r>
            <a:r>
              <a:rPr lang="ru-RU" dirty="0" smtClean="0"/>
              <a:t> км/о,59 ч=17 км/ч</a:t>
            </a:r>
          </a:p>
          <a:p>
            <a:pPr marL="0" indent="0" algn="ctr">
              <a:buNone/>
            </a:pPr>
            <a:r>
              <a:rPr lang="ru-RU" sz="3200" b="1" dirty="0" smtClean="0"/>
              <a:t>Для сравнения, скорости передвижения некоторых животных:</a:t>
            </a:r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12968" cy="1296144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Если рассчитать среднюю путевую скорость движения автобуса, то получим: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789040"/>
            <a:ext cx="83346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Самый </a:t>
            </a:r>
            <a:r>
              <a:rPr lang="ru-RU" dirty="0"/>
              <a:t>быстрый зверь — гепард, развивающий скорость до 90—100 км/ч. Со скоростью 70—80 км/ч передвигаются иноходец-сайгак и кабарга. Джейран при сильном испуге на коротком отрезке бежит со скоростью 65 км/ч. Другие виды копытных более медлительны. Так, архар может передвигаться со скоростью до 60 км/ч, благородный олень — до 45—50 км/ч, лось — до 32—37 км/ч. Волк и заяц-беляк могут бежать со скоростью 55—60 км/ч, а лисица — 45 км/ч. Небольшая скорость передвижения (до 12 км/ч) у мелких зверей — бурундука и суслика.</a:t>
            </a:r>
          </a:p>
        </p:txBody>
      </p:sp>
    </p:spTree>
    <p:extLst>
      <p:ext uri="{BB962C8B-B14F-4D97-AF65-F5344CB8AC3E}">
        <p14:creationId xmlns:p14="http://schemas.microsoft.com/office/powerpoint/2010/main" val="336236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2420888"/>
            <a:ext cx="8640960" cy="396044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                                   </a:t>
            </a:r>
            <a:r>
              <a:rPr lang="ru-RU" sz="3600" b="1" dirty="0" smtClean="0"/>
              <a:t>     Да, можно, вызвав такси!!!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</a:t>
            </a:r>
            <a:r>
              <a:rPr lang="ru-RU" b="1" dirty="0" smtClean="0"/>
              <a:t>И здесь есть свои преимущества: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1. Не нужно после уроков, бежать сломя голову на остановку!!!</a:t>
            </a:r>
          </a:p>
          <a:p>
            <a:pPr marL="0" indent="0">
              <a:buNone/>
            </a:pPr>
            <a:r>
              <a:rPr lang="ru-RU" dirty="0" smtClean="0"/>
              <a:t>2. Время на поездку сокращается до 15 минут!!!</a:t>
            </a:r>
          </a:p>
          <a:p>
            <a:pPr marL="0" indent="0">
              <a:buNone/>
            </a:pPr>
            <a:r>
              <a:rPr lang="ru-RU" dirty="0" smtClean="0"/>
              <a:t>3. Я даже успеваю расчехлить гитару перед занятием!!!</a:t>
            </a:r>
          </a:p>
          <a:p>
            <a:pPr marL="0" indent="0" algn="ctr">
              <a:buNone/>
            </a:pPr>
            <a:r>
              <a:rPr lang="ru-RU" sz="4800" b="1" dirty="0" smtClean="0"/>
              <a:t>НО!!!</a:t>
            </a:r>
          </a:p>
          <a:p>
            <a:pPr marL="0" indent="0">
              <a:buNone/>
            </a:pPr>
            <a:r>
              <a:rPr lang="ru-RU" dirty="0" smtClean="0"/>
              <a:t>         Стоимость поездки обойдется в </a:t>
            </a:r>
            <a:r>
              <a:rPr lang="ru-RU" sz="4300" b="1" dirty="0" smtClean="0"/>
              <a:t>180</a:t>
            </a:r>
            <a:r>
              <a:rPr lang="ru-RU" dirty="0" smtClean="0"/>
              <a:t> рублей, вместо </a:t>
            </a:r>
            <a:r>
              <a:rPr lang="ru-RU" sz="5600" b="1" dirty="0"/>
              <a:t>3</a:t>
            </a:r>
            <a:r>
              <a:rPr lang="ru-RU" sz="5600" b="1" dirty="0" smtClean="0"/>
              <a:t>5 </a:t>
            </a:r>
            <a:r>
              <a:rPr lang="ru-RU" dirty="0" smtClean="0"/>
              <a:t>рублей.</a:t>
            </a:r>
          </a:p>
          <a:p>
            <a:pPr marL="0" indent="0" algn="ctr">
              <a:buNone/>
            </a:pPr>
            <a:r>
              <a:rPr lang="ru-RU" sz="3900" b="1" dirty="0" smtClean="0"/>
              <a:t>Время-деньги, товарищи!!!</a:t>
            </a:r>
            <a:endParaRPr lang="ru-RU" sz="39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8328"/>
            <a:ext cx="8640960" cy="157850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Есть, у меня способы попасть на занятия в музыкальную школу вовремя???</a:t>
            </a:r>
            <a:endParaRPr lang="ru-RU" sz="3600" b="1" dirty="0"/>
          </a:p>
        </p:txBody>
      </p:sp>
      <p:pic>
        <p:nvPicPr>
          <p:cNvPr id="6146" name="Picture 2" descr="F:\щепелева  кравцова\транспорт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83" t="21102"/>
          <a:stretch/>
        </p:blipFill>
        <p:spPr bwMode="auto">
          <a:xfrm>
            <a:off x="611560" y="1903160"/>
            <a:ext cx="2592288" cy="130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31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193</TotalTime>
  <Words>542</Words>
  <Application>Microsoft Office PowerPoint</Application>
  <PresentationFormat>Экран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Как расписание общественного транспорта влияет на нашу жизнь???</vt:lpstr>
      <vt:lpstr>Основная проблема:</vt:lpstr>
      <vt:lpstr>Как ответить на этот вопрос???</vt:lpstr>
      <vt:lpstr>По результатом статистического исследования, проведенного среди обучающихся в нашей школе: 20 учеников из 1о5 занимаются дополнительным образованием.                                                          А, это 19%!!!</vt:lpstr>
      <vt:lpstr>Презентация PowerPoint</vt:lpstr>
      <vt:lpstr>Рассмотрим движение автобуса подробнее…</vt:lpstr>
      <vt:lpstr>Если рассчитать среднюю путевую скорость движения автобуса, то получим:</vt:lpstr>
      <vt:lpstr>Есть, у меня способы попасть на занятия в музыкальную школу вовремя???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расписание общественного транспорта влияет на нашу жизнь???</dc:title>
  <dc:creator>s202</dc:creator>
  <cp:lastModifiedBy>user</cp:lastModifiedBy>
  <cp:revision>19</cp:revision>
  <dcterms:created xsi:type="dcterms:W3CDTF">2013-10-09T05:28:12Z</dcterms:created>
  <dcterms:modified xsi:type="dcterms:W3CDTF">2023-12-13T11:30:02Z</dcterms:modified>
</cp:coreProperties>
</file>