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1"/>
  </p:notesMasterIdLst>
  <p:sldIdLst>
    <p:sldId id="258" r:id="rId2"/>
    <p:sldId id="256" r:id="rId3"/>
    <p:sldId id="304" r:id="rId4"/>
    <p:sldId id="293" r:id="rId5"/>
    <p:sldId id="300" r:id="rId6"/>
    <p:sldId id="305" r:id="rId7"/>
    <p:sldId id="297" r:id="rId8"/>
    <p:sldId id="298" r:id="rId9"/>
    <p:sldId id="299" r:id="rId10"/>
    <p:sldId id="270" r:id="rId11"/>
    <p:sldId id="272" r:id="rId12"/>
    <p:sldId id="301" r:id="rId13"/>
    <p:sldId id="303" r:id="rId14"/>
    <p:sldId id="276" r:id="rId15"/>
    <p:sldId id="277" r:id="rId16"/>
    <p:sldId id="283" r:id="rId17"/>
    <p:sldId id="284" r:id="rId18"/>
    <p:sldId id="280" r:id="rId19"/>
    <p:sldId id="285" r:id="rId20"/>
    <p:sldId id="286" r:id="rId21"/>
    <p:sldId id="287" r:id="rId22"/>
    <p:sldId id="281" r:id="rId23"/>
    <p:sldId id="302" r:id="rId24"/>
    <p:sldId id="282" r:id="rId25"/>
    <p:sldId id="290" r:id="rId26"/>
    <p:sldId id="274" r:id="rId27"/>
    <p:sldId id="295" r:id="rId28"/>
    <p:sldId id="296" r:id="rId29"/>
    <p:sldId id="292" r:id="rId3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82" d="100"/>
          <a:sy n="82" d="100"/>
        </p:scale>
        <p:origin x="-4374" y="-62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FF5A5A-92DD-4CF6-BC9B-E6AA8EB742BD}" type="datetimeFigureOut">
              <a:rPr lang="ru-RU" smtClean="0"/>
              <a:pPr/>
              <a:t>17.05.2023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CA5E32-2A73-4A42-B10E-BAADA02638A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50134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E4318B-B432-4315-8BD1-0EC95344486E}" type="datetimeFigureOut">
              <a:rPr lang="ru-RU" smtClean="0"/>
              <a:pPr/>
              <a:t>17.05.2023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74D39-8A36-4CD8-BA63-A178C5B1F16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E4318B-B432-4315-8BD1-0EC95344486E}" type="datetimeFigureOut">
              <a:rPr lang="ru-RU" smtClean="0"/>
              <a:pPr/>
              <a:t>17.05.2023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74D39-8A36-4CD8-BA63-A178C5B1F16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E4318B-B432-4315-8BD1-0EC95344486E}" type="datetimeFigureOut">
              <a:rPr lang="ru-RU" smtClean="0"/>
              <a:pPr/>
              <a:t>17.05.2023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74D39-8A36-4CD8-BA63-A178C5B1F16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E4318B-B432-4315-8BD1-0EC95344486E}" type="datetimeFigureOut">
              <a:rPr lang="ru-RU" smtClean="0"/>
              <a:pPr/>
              <a:t>17.05.2023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74D39-8A36-4CD8-BA63-A178C5B1F16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E4318B-B432-4315-8BD1-0EC95344486E}" type="datetimeFigureOut">
              <a:rPr lang="ru-RU" smtClean="0"/>
              <a:pPr/>
              <a:t>17.05.2023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74D39-8A36-4CD8-BA63-A178C5B1F16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E4318B-B432-4315-8BD1-0EC95344486E}" type="datetimeFigureOut">
              <a:rPr lang="ru-RU" smtClean="0"/>
              <a:pPr/>
              <a:t>17.05.2023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74D39-8A36-4CD8-BA63-A178C5B1F16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E4318B-B432-4315-8BD1-0EC95344486E}" type="datetimeFigureOut">
              <a:rPr lang="ru-RU" smtClean="0"/>
              <a:pPr/>
              <a:t>17.05.2023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74D39-8A36-4CD8-BA63-A178C5B1F16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E4318B-B432-4315-8BD1-0EC95344486E}" type="datetimeFigureOut">
              <a:rPr lang="ru-RU" smtClean="0"/>
              <a:pPr/>
              <a:t>17.05.2023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74D39-8A36-4CD8-BA63-A178C5B1F16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E4318B-B432-4315-8BD1-0EC95344486E}" type="datetimeFigureOut">
              <a:rPr lang="ru-RU" smtClean="0"/>
              <a:pPr/>
              <a:t>17.05.2023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74D39-8A36-4CD8-BA63-A178C5B1F16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E4318B-B432-4315-8BD1-0EC95344486E}" type="datetimeFigureOut">
              <a:rPr lang="ru-RU" smtClean="0"/>
              <a:pPr/>
              <a:t>17.05.2023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74D39-8A36-4CD8-BA63-A178C5B1F16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E4318B-B432-4315-8BD1-0EC95344486E}" type="datetimeFigureOut">
              <a:rPr lang="ru-RU" smtClean="0"/>
              <a:pPr/>
              <a:t>17.05.2023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74D39-8A36-4CD8-BA63-A178C5B1F16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E4318B-B432-4315-8BD1-0EC95344486E}" type="datetimeFigureOut">
              <a:rPr lang="ru-RU" smtClean="0"/>
              <a:pPr/>
              <a:t>17.05.2023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B74D39-8A36-4CD8-BA63-A178C5B1F16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wedg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image" Target="../media/image11.jpeg"/><Relationship Id="rId7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Relationship Id="rId9" Type="http://schemas.openxmlformats.org/officeDocument/2006/relationships/image" Target="../media/image18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image" Target="../media/image11.jpeg"/><Relationship Id="rId7" Type="http://schemas.openxmlformats.org/officeDocument/2006/relationships/image" Target="../media/image2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openxmlformats.org/officeDocument/2006/relationships/image" Target="../media/image2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openxmlformats.org/officeDocument/2006/relationships/image" Target="../media/image3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jpeg"/><Relationship Id="rId3" Type="http://schemas.openxmlformats.org/officeDocument/2006/relationships/image" Target="../media/image11.jpeg"/><Relationship Id="rId7" Type="http://schemas.openxmlformats.org/officeDocument/2006/relationships/image" Target="../media/image4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1.jpeg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8.jpeg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jpeg"/><Relationship Id="rId3" Type="http://schemas.openxmlformats.org/officeDocument/2006/relationships/image" Target="../media/image11.jpeg"/><Relationship Id="rId7" Type="http://schemas.openxmlformats.org/officeDocument/2006/relationships/image" Target="../media/image5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5.jpeg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openxmlformats.org/officeDocument/2006/relationships/image" Target="../media/image5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4.jpeg"/><Relationship Id="rId5" Type="http://schemas.openxmlformats.org/officeDocument/2006/relationships/image" Target="../media/image53.jpeg"/><Relationship Id="rId4" Type="http://schemas.openxmlformats.org/officeDocument/2006/relationships/image" Target="../media/image52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7.jpeg"/><Relationship Id="rId4" Type="http://schemas.openxmlformats.org/officeDocument/2006/relationships/image" Target="../media/image56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8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11" Type="http://schemas.openxmlformats.org/officeDocument/2006/relationships/image" Target="../media/image10.jpeg"/><Relationship Id="rId5" Type="http://schemas.openxmlformats.org/officeDocument/2006/relationships/image" Target="../media/image4.jpeg"/><Relationship Id="rId10" Type="http://schemas.openxmlformats.org/officeDocument/2006/relationships/image" Target="../media/image9.jpeg"/><Relationship Id="rId4" Type="http://schemas.openxmlformats.org/officeDocument/2006/relationships/image" Target="../media/image3.jpeg"/><Relationship Id="rId9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Relationship Id="rId9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Relationship Id="rId9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Ева\Desktop\pole_pshenitsa_koloski_143242_5760x384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643306" y="3857628"/>
            <a:ext cx="5214974" cy="1781172"/>
          </a:xfrm>
        </p:spPr>
        <p:txBody>
          <a:bodyPr>
            <a:normAutofit fontScale="70000" lnSpcReduction="2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Автор : </a:t>
            </a:r>
            <a:r>
              <a:rPr lang="ru-RU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Клевчук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Ева Петровна,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МАОУ «СОШ № 154 г. Челябинска, класс 2 «Д»</a:t>
            </a:r>
          </a:p>
          <a:p>
            <a:r>
              <a:rPr lang="ru-RU" b="1" dirty="0" smtClean="0">
                <a:solidFill>
                  <a:srgbClr val="FF0000"/>
                </a:solidFill>
              </a:rPr>
              <a:t>Руководитель: </a:t>
            </a:r>
            <a:r>
              <a:rPr lang="ru-RU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Гузе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Ольга Юрьевна,</a:t>
            </a:r>
          </a:p>
          <a:p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читель начальных классов, школа № 154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1714488"/>
            <a:ext cx="914399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«ОБЫЧНЫЙ – НЕОБЫЧНЫЙ»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Ева\Desktop\pole_pshenitsa_koloski_143242_5760x384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00034" y="642918"/>
            <a:ext cx="8286808" cy="5357850"/>
          </a:xfrm>
        </p:spPr>
        <p:txBody>
          <a:bodyPr>
            <a:normAutofit fontScale="92500" lnSpcReduction="20000"/>
          </a:bodyPr>
          <a:lstStyle/>
          <a:p>
            <a:r>
              <a:rPr lang="ru-RU" sz="3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1.3 Интересные факты о хлебе</a:t>
            </a:r>
          </a:p>
          <a:p>
            <a:endParaRPr lang="ru-RU" sz="38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1. Первый хлеб готовили из </a:t>
            </a: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желудей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(люди растирали желуди в муку и таким образом изготавливали свой хлеб).</a:t>
            </a:r>
          </a:p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2. По легенде, родина хлеба –</a:t>
            </a:r>
            <a:r>
              <a:rPr lang="ru-RU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Египет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(Ученые считают, что изначально хлеб появился примерно 15 тысяч лет назад в Египте).</a:t>
            </a:r>
          </a:p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3. Самый распространенный </a:t>
            </a: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продукт питания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во всем мире</a:t>
            </a:r>
          </a:p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4. В Средневековье из хлеба делали </a:t>
            </a: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тарелки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столовые приборы</a:t>
            </a:r>
          </a:p>
          <a:p>
            <a:endParaRPr lang="ru-RU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28674" name="Picture 2" descr="https://aproduct22.ru/800/600/https/ds05.infourok.ru/uploads/ex/0a5f/0005136e-1581aba5/img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5575" y="-136525"/>
            <a:ext cx="9525" cy="9525"/>
          </a:xfrm>
          <a:prstGeom prst="rect">
            <a:avLst/>
          </a:prstGeom>
          <a:noFill/>
        </p:spPr>
      </p:pic>
      <p:pic>
        <p:nvPicPr>
          <p:cNvPr id="28676" name="Picture 4" descr="https://aproduct22.ru/800/600/https/ds05.infourok.ru/uploads/ex/0a5f/0005136e-1581aba5/img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5575" y="-136525"/>
            <a:ext cx="9525" cy="9525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Ева\Desktop\pole_pshenitsa_koloski_143242_5760x384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4282" y="428604"/>
            <a:ext cx="8643998" cy="6429396"/>
          </a:xfrm>
        </p:spPr>
        <p:txBody>
          <a:bodyPr>
            <a:normAutofit fontScale="85000" lnSpcReduction="20000"/>
          </a:bodyPr>
          <a:lstStyle/>
          <a:p>
            <a:r>
              <a:rPr lang="ru-RU" sz="41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1.3 Интересные факты о хлебе</a:t>
            </a:r>
          </a:p>
          <a:p>
            <a:endParaRPr lang="ru-RU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5. Невероятное количество разновидностей хлебобулочных изделий.</a:t>
            </a:r>
          </a:p>
          <a:p>
            <a:r>
              <a:rPr lang="ru-RU" sz="3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6. В </a:t>
            </a:r>
            <a:r>
              <a:rPr lang="ru-RU" sz="3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Индии</a:t>
            </a:r>
            <a:r>
              <a:rPr lang="ru-RU" sz="3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неуважение к хлебу – серьезное оскорбление.</a:t>
            </a:r>
          </a:p>
          <a:p>
            <a:r>
              <a:rPr lang="ru-RU" sz="3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7.В доме-музее Сальвадора Дали находится </a:t>
            </a:r>
            <a:r>
              <a:rPr lang="ru-RU" sz="3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хлебная комната.</a:t>
            </a:r>
            <a:endParaRPr lang="ru-RU" sz="3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8. Самый большой каравай, попавший в </a:t>
            </a:r>
            <a:r>
              <a:rPr lang="ru-RU" sz="3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Книгу рекордов,</a:t>
            </a:r>
            <a:r>
              <a:rPr lang="ru-RU" sz="3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весил 150 кг.</a:t>
            </a:r>
          </a:p>
          <a:p>
            <a:r>
              <a:rPr lang="ru-RU" sz="3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9. Существуют </a:t>
            </a:r>
            <a:r>
              <a:rPr lang="ru-RU" sz="3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приметы</a:t>
            </a:r>
            <a:r>
              <a:rPr lang="ru-RU" sz="3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связанные с хлебом</a:t>
            </a:r>
          </a:p>
          <a:p>
            <a:r>
              <a:rPr lang="ru-RU" sz="3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10. У многих народов существуют </a:t>
            </a:r>
            <a:r>
              <a:rPr lang="ru-RU" sz="3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обычаи</a:t>
            </a:r>
            <a:r>
              <a:rPr lang="ru-RU" sz="3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связанные с хлебом</a:t>
            </a:r>
          </a:p>
          <a:p>
            <a:endParaRPr lang="ru-RU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28674" name="Picture 2" descr="https://aproduct22.ru/800/600/https/ds05.infourok.ru/uploads/ex/0a5f/0005136e-1581aba5/img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5575" y="-136525"/>
            <a:ext cx="9525" cy="9525"/>
          </a:xfrm>
          <a:prstGeom prst="rect">
            <a:avLst/>
          </a:prstGeom>
          <a:noFill/>
        </p:spPr>
      </p:pic>
      <p:pic>
        <p:nvPicPr>
          <p:cNvPr id="28676" name="Picture 4" descr="https://aproduct22.ru/800/600/https/ds05.infourok.ru/uploads/ex/0a5f/0005136e-1581aba5/img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5575" y="-136525"/>
            <a:ext cx="9525" cy="9525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Ева\Desktop\pole_pshenitsa_koloski_143242_5760x384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4282" y="428604"/>
            <a:ext cx="8643998" cy="6429396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Изучив историю появления хлеба, его ценность для организма, я перешла к делу!</a:t>
            </a:r>
          </a:p>
          <a:p>
            <a:r>
              <a:rPr lang="ru-RU" sz="4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Испечь мой </a:t>
            </a:r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первый хлебушек </a:t>
            </a:r>
            <a:r>
              <a:rPr lang="ru-RU" sz="4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мне помогли родители, мы сначала продумали, как это сделать безопасно для детей и  создали инструктаж по технике безопасности.</a:t>
            </a:r>
          </a:p>
          <a:p>
            <a:endParaRPr lang="ru-RU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28674" name="Picture 2" descr="https://aproduct22.ru/800/600/https/ds05.infourok.ru/uploads/ex/0a5f/0005136e-1581aba5/img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5575" y="-136525"/>
            <a:ext cx="9525" cy="9525"/>
          </a:xfrm>
          <a:prstGeom prst="rect">
            <a:avLst/>
          </a:prstGeom>
          <a:noFill/>
        </p:spPr>
      </p:pic>
      <p:pic>
        <p:nvPicPr>
          <p:cNvPr id="28676" name="Picture 4" descr="https://aproduct22.ru/800/600/https/ds05.infourok.ru/uploads/ex/0a5f/0005136e-1581aba5/img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5575" y="-136525"/>
            <a:ext cx="9525" cy="9525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Ева\Desktop\pole_pshenitsa_koloski_143242_5760x384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4282" y="428604"/>
            <a:ext cx="8643998" cy="6429396"/>
          </a:xfrm>
        </p:spPr>
        <p:txBody>
          <a:bodyPr>
            <a:normAutofit/>
          </a:bodyPr>
          <a:lstStyle/>
          <a:p>
            <a:r>
              <a:rPr lang="ru-RU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Инструктаж по технике безопасности:</a:t>
            </a:r>
          </a:p>
          <a:p>
            <a:endParaRPr lang="ru-RU" sz="20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1"/>
            <a:r>
              <a:rPr lang="ru-RU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Надеть спецодежду, волосы под косынку.</a:t>
            </a:r>
          </a:p>
          <a:p>
            <a:pPr lvl="1"/>
            <a:r>
              <a:rPr lang="ru-RU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Вымыть руки с мылом.</a:t>
            </a:r>
          </a:p>
          <a:p>
            <a:pPr lvl="1"/>
            <a:r>
              <a:rPr lang="ru-RU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Проверить исправности кухонного инвентаря и его маркировку.</a:t>
            </a:r>
          </a:p>
          <a:p>
            <a:pPr lvl="1"/>
            <a:r>
              <a:rPr lang="ru-RU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Включить вытяжную вентиляцию.</a:t>
            </a:r>
          </a:p>
          <a:p>
            <a:endParaRPr lang="ru-RU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28674" name="Picture 2" descr="https://aproduct22.ru/800/600/https/ds05.infourok.ru/uploads/ex/0a5f/0005136e-1581aba5/img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5575" y="-136525"/>
            <a:ext cx="9525" cy="9525"/>
          </a:xfrm>
          <a:prstGeom prst="rect">
            <a:avLst/>
          </a:prstGeom>
          <a:noFill/>
        </p:spPr>
      </p:pic>
      <p:pic>
        <p:nvPicPr>
          <p:cNvPr id="28676" name="Picture 4" descr="https://aproduct22.ru/800/600/https/ds05.infourok.ru/uploads/ex/0a5f/0005136e-1581aba5/img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5575" y="-136525"/>
            <a:ext cx="9525" cy="9525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Ева\Desktop\pole_pshenitsa_koloski_143242_5760x384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00034" y="642918"/>
            <a:ext cx="8286808" cy="5357850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2. Практическая часть</a:t>
            </a:r>
          </a:p>
          <a:p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2.1 Мой первый хлеб</a:t>
            </a:r>
          </a:p>
          <a:p>
            <a:pPr algn="r"/>
            <a:r>
              <a:rPr lang="ru-RU" sz="2800" b="1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Рецепт</a:t>
            </a:r>
          </a:p>
          <a:p>
            <a:pPr algn="r"/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350 гр. муки</a:t>
            </a:r>
          </a:p>
          <a:p>
            <a:pPr algn="r"/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1ч.л соли</a:t>
            </a:r>
          </a:p>
          <a:p>
            <a:pPr algn="r"/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 ч.л сахара</a:t>
            </a:r>
          </a:p>
          <a:p>
            <a:pPr algn="r"/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5гр. дрожжи</a:t>
            </a:r>
          </a:p>
          <a:p>
            <a:pPr algn="r"/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210 мл. теплой воды</a:t>
            </a:r>
          </a:p>
          <a:p>
            <a:pPr algn="r"/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30 гр. масла</a:t>
            </a:r>
          </a:p>
          <a:p>
            <a:endParaRPr lang="ru-RU" sz="2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28674" name="Picture 2" descr="https://aproduct22.ru/800/600/https/ds05.infourok.ru/uploads/ex/0a5f/0005136e-1581aba5/img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5575" y="-136525"/>
            <a:ext cx="9525" cy="9525"/>
          </a:xfrm>
          <a:prstGeom prst="rect">
            <a:avLst/>
          </a:prstGeom>
          <a:noFill/>
        </p:spPr>
      </p:pic>
      <p:pic>
        <p:nvPicPr>
          <p:cNvPr id="28676" name="Picture 4" descr="https://aproduct22.ru/800/600/https/ds05.infourok.ru/uploads/ex/0a5f/0005136e-1581aba5/img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5575" y="-136525"/>
            <a:ext cx="9525" cy="9525"/>
          </a:xfrm>
          <a:prstGeom prst="rect">
            <a:avLst/>
          </a:prstGeom>
          <a:noFill/>
        </p:spPr>
      </p:pic>
      <p:pic>
        <p:nvPicPr>
          <p:cNvPr id="7" name="Picture 2" descr="C:\Users\Ева\Desktop\ФОТО\IMG_658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143116"/>
            <a:ext cx="5429256" cy="40719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Ева\Desktop\pole_pshenitsa_koloski_143242_5760x384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00034" y="642918"/>
            <a:ext cx="8286808" cy="5357850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2. Практическая часть</a:t>
            </a:r>
          </a:p>
          <a:p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2.1 Мой первый хлеб</a:t>
            </a:r>
          </a:p>
          <a:p>
            <a:endParaRPr lang="ru-RU" sz="2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28674" name="Picture 2" descr="https://aproduct22.ru/800/600/https/ds05.infourok.ru/uploads/ex/0a5f/0005136e-1581aba5/img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5575" y="-136525"/>
            <a:ext cx="9525" cy="9525"/>
          </a:xfrm>
          <a:prstGeom prst="rect">
            <a:avLst/>
          </a:prstGeom>
          <a:noFill/>
        </p:spPr>
      </p:pic>
      <p:pic>
        <p:nvPicPr>
          <p:cNvPr id="28676" name="Picture 4" descr="https://aproduct22.ru/800/600/https/ds05.infourok.ru/uploads/ex/0a5f/0005136e-1581aba5/img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5575" y="-136525"/>
            <a:ext cx="9525" cy="9525"/>
          </a:xfrm>
          <a:prstGeom prst="rect">
            <a:avLst/>
          </a:prstGeom>
          <a:noFill/>
        </p:spPr>
      </p:pic>
      <p:pic>
        <p:nvPicPr>
          <p:cNvPr id="2050" name="Picture 2" descr="C:\Users\Ева\Desktop\ФОТО\IMG_659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5400000">
            <a:off x="107128" y="2035956"/>
            <a:ext cx="2571744" cy="19288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1" name="Picture 3" descr="C:\Users\Ева\Desktop\ФОТО\IMG_659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5400000">
            <a:off x="2321702" y="2035959"/>
            <a:ext cx="2571767" cy="19288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3" name="Picture 5" descr="C:\Users\Ева\Desktop\ФОТО\IMG_6596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5400000">
            <a:off x="4441031" y="2083585"/>
            <a:ext cx="2547954" cy="18573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4" name="Picture 6" descr="C:\Users\Ева\Desktop\ФОТО\IMG_6588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5400000">
            <a:off x="6560335" y="2059750"/>
            <a:ext cx="2595624" cy="18573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5" name="Picture 7" descr="C:\Users\Ева\Desktop\ФОТО\IMG_6597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flipH="1">
            <a:off x="1571603" y="4572008"/>
            <a:ext cx="2357454" cy="17680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6" name="Picture 8" descr="C:\Users\Ева\Desktop\ФОТО\IMG_6598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286380" y="4572008"/>
            <a:ext cx="2357454" cy="176809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Ева\Desktop\pole_pshenitsa_koloski_143242_5760x384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00034" y="642918"/>
            <a:ext cx="8286808" cy="5357850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2. Практическая часть</a:t>
            </a:r>
          </a:p>
          <a:p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2.1 Мой первый хлеб</a:t>
            </a:r>
          </a:p>
          <a:p>
            <a:endParaRPr lang="ru-RU" dirty="0" smtClean="0"/>
          </a:p>
          <a:p>
            <a:endParaRPr lang="ru-RU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28674" name="Picture 2" descr="https://aproduct22.ru/800/600/https/ds05.infourok.ru/uploads/ex/0a5f/0005136e-1581aba5/img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5575" y="-136525"/>
            <a:ext cx="9525" cy="9525"/>
          </a:xfrm>
          <a:prstGeom prst="rect">
            <a:avLst/>
          </a:prstGeom>
          <a:noFill/>
        </p:spPr>
      </p:pic>
      <p:pic>
        <p:nvPicPr>
          <p:cNvPr id="28676" name="Picture 4" descr="https://aproduct22.ru/800/600/https/ds05.infourok.ru/uploads/ex/0a5f/0005136e-1581aba5/img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5575" y="-136525"/>
            <a:ext cx="9525" cy="9525"/>
          </a:xfrm>
          <a:prstGeom prst="rect">
            <a:avLst/>
          </a:prstGeom>
          <a:noFill/>
        </p:spPr>
      </p:pic>
      <p:pic>
        <p:nvPicPr>
          <p:cNvPr id="4" name="Picture 2" descr="C:\Users\Ева\Desktop\Новая папка (4)\IMG_666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5400000">
            <a:off x="1651972" y="2241343"/>
            <a:ext cx="3071834" cy="23038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7" name="Picture 3" descr="C:\Users\Ева\Desktop\Новая папка (4)\IMG_666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5400000">
            <a:off x="4464843" y="2178835"/>
            <a:ext cx="3143272" cy="23574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3" descr="C:\Users\Ева\Desktop\ФОТО\IMG_6599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85720" y="4786322"/>
            <a:ext cx="2357454" cy="176809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Picture 2" descr="C:\Users\Ева\Desktop\ФОТО\IMG_6601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428992" y="4786322"/>
            <a:ext cx="2357454" cy="176809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Picture 4" descr="C:\Users\Ева\Desktop\ФОТО\IMG_6603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143636" y="4786322"/>
            <a:ext cx="2643206" cy="181106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Ева\Desktop\pole_pshenitsa_koloski_143242_5760x384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00034" y="142852"/>
            <a:ext cx="8286808" cy="5857916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2. Практическая часть</a:t>
            </a:r>
          </a:p>
          <a:p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2.1 Мой первый хлеб</a:t>
            </a:r>
          </a:p>
          <a:p>
            <a:endParaRPr lang="ru-RU" dirty="0" smtClean="0"/>
          </a:p>
          <a:p>
            <a:endParaRPr lang="ru-RU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28674" name="Picture 2" descr="https://aproduct22.ru/800/600/https/ds05.infourok.ru/uploads/ex/0a5f/0005136e-1581aba5/img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5575" y="-136525"/>
            <a:ext cx="9525" cy="9525"/>
          </a:xfrm>
          <a:prstGeom prst="rect">
            <a:avLst/>
          </a:prstGeom>
          <a:noFill/>
        </p:spPr>
      </p:pic>
      <p:pic>
        <p:nvPicPr>
          <p:cNvPr id="28676" name="Picture 4" descr="https://aproduct22.ru/800/600/https/ds05.infourok.ru/uploads/ex/0a5f/0005136e-1581aba5/img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5575" y="-136525"/>
            <a:ext cx="9525" cy="9525"/>
          </a:xfrm>
          <a:prstGeom prst="rect">
            <a:avLst/>
          </a:prstGeom>
          <a:noFill/>
        </p:spPr>
      </p:pic>
      <p:pic>
        <p:nvPicPr>
          <p:cNvPr id="2050" name="Picture 2" descr="C:\Users\Ева\Desktop\Новая папка (4)\IMG_666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5400000">
            <a:off x="6024573" y="1833551"/>
            <a:ext cx="3238522" cy="24288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1" name="Picture 3" descr="C:\Users\Ева\Desktop\Новая папка (4)\IMG_666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5400000">
            <a:off x="294650" y="1776996"/>
            <a:ext cx="3357585" cy="251818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2" descr="C:\Users\Ева\Desktop\ФОТО\IMG_6604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428992" y="1857364"/>
            <a:ext cx="2928958" cy="23919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Picture 3" descr="C:\Users\Ева\Desktop\ФОТО\IMG_6606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500430" y="4357694"/>
            <a:ext cx="2857520" cy="22192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Ева\Desktop\pole_pshenitsa_koloski_143242_5760x384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00034" y="214290"/>
            <a:ext cx="8286808" cy="5786478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2. Практическая часть</a:t>
            </a:r>
          </a:p>
          <a:p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2.1 Мой первый хлеб</a:t>
            </a:r>
          </a:p>
          <a:p>
            <a:endParaRPr lang="ru-RU" dirty="0" smtClean="0"/>
          </a:p>
          <a:p>
            <a:endParaRPr lang="ru-RU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28674" name="Picture 2" descr="https://aproduct22.ru/800/600/https/ds05.infourok.ru/uploads/ex/0a5f/0005136e-1581aba5/img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5575" y="-136525"/>
            <a:ext cx="9525" cy="9525"/>
          </a:xfrm>
          <a:prstGeom prst="rect">
            <a:avLst/>
          </a:prstGeom>
          <a:noFill/>
        </p:spPr>
      </p:pic>
      <p:pic>
        <p:nvPicPr>
          <p:cNvPr id="28676" name="Picture 4" descr="https://aproduct22.ru/800/600/https/ds05.infourok.ru/uploads/ex/0a5f/0005136e-1581aba5/img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5575" y="-136525"/>
            <a:ext cx="9525" cy="9525"/>
          </a:xfrm>
          <a:prstGeom prst="rect">
            <a:avLst/>
          </a:prstGeom>
          <a:noFill/>
        </p:spPr>
      </p:pic>
      <p:pic>
        <p:nvPicPr>
          <p:cNvPr id="5122" name="Picture 2" descr="C:\Users\Ева\Desktop\ФОТО\IMG_660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500174"/>
            <a:ext cx="3105069" cy="24002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3" name="Picture 3" descr="C:\Users\Ева\Desktop\ФОТО\IMG_660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3143240" y="1496314"/>
            <a:ext cx="3214710" cy="24327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4" name="Picture 4" descr="C:\Users\Ева\Desktop\ФОТО\IMG_6609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215074" y="1500174"/>
            <a:ext cx="2928926" cy="23395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5" name="Picture 5" descr="C:\Users\Ева\Desktop\ФОТО\IMG_6613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643174" y="3571876"/>
            <a:ext cx="4000528" cy="32861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Ева\Desktop\pole_pshenitsa_koloski_143242_5760x384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00034" y="214290"/>
            <a:ext cx="8286808" cy="5786478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2. Практическая часть</a:t>
            </a:r>
          </a:p>
          <a:p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2.1 Мой первый хлеб</a:t>
            </a:r>
          </a:p>
          <a:p>
            <a:endParaRPr lang="ru-RU" dirty="0" smtClean="0"/>
          </a:p>
          <a:p>
            <a:endParaRPr lang="ru-RU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28674" name="Picture 2" descr="https://aproduct22.ru/800/600/https/ds05.infourok.ru/uploads/ex/0a5f/0005136e-1581aba5/img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5575" y="-136525"/>
            <a:ext cx="9525" cy="9525"/>
          </a:xfrm>
          <a:prstGeom prst="rect">
            <a:avLst/>
          </a:prstGeom>
          <a:noFill/>
        </p:spPr>
      </p:pic>
      <p:pic>
        <p:nvPicPr>
          <p:cNvPr id="28676" name="Picture 4" descr="https://aproduct22.ru/800/600/https/ds05.infourok.ru/uploads/ex/0a5f/0005136e-1581aba5/img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5575" y="-136525"/>
            <a:ext cx="9525" cy="9525"/>
          </a:xfrm>
          <a:prstGeom prst="rect">
            <a:avLst/>
          </a:prstGeom>
          <a:noFill/>
        </p:spPr>
      </p:pic>
      <p:pic>
        <p:nvPicPr>
          <p:cNvPr id="3074" name="Picture 2" descr="C:\Users\Ева\Desktop\Новая папка (4)\IMG_667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5400000">
            <a:off x="-107190" y="2321712"/>
            <a:ext cx="4857786" cy="36433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5" name="Picture 3" descr="C:\Users\Ева\Desktop\Новая папка (4)\IMG_667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5400000">
            <a:off x="4464846" y="2321708"/>
            <a:ext cx="4857760" cy="36433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Ева\Desktop\pole_pshenitsa_koloski_143242_5760x384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548680"/>
            <a:ext cx="8640959" cy="5572163"/>
          </a:xfrm>
        </p:spPr>
        <p:txBody>
          <a:bodyPr>
            <a:normAutofit fontScale="90000"/>
          </a:bodyPr>
          <a:lstStyle/>
          <a:p>
            <a:r>
              <a:rPr lang="ru-RU" sz="27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dirty="0">
                <a:latin typeface="Times New Roman" pitchFamily="18" charset="0"/>
                <a:cs typeface="Times New Roman" pitchFamily="18" charset="0"/>
              </a:rPr>
            </a:br>
            <a:r>
              <a:rPr lang="ru-RU" sz="4000" b="1" i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Актуальность исследования</a:t>
            </a:r>
            <a:r>
              <a:rPr lang="ru-RU" sz="4000" b="1" i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31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1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я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выбрала эту тему потому,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что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мне стало интересно изучить, откуда пришел хлеб, какой путь он прошел, прежде чем стал нашим привычным и таким необходимым продуктом.</a:t>
            </a:r>
            <a:r>
              <a:rPr lang="ru-RU" sz="3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5429264"/>
            <a:ext cx="4914912" cy="209536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Ева\Desktop\pole_pshenitsa_koloski_143242_5760x384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00034" y="285728"/>
            <a:ext cx="8286808" cy="5715040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2. Практическая часть</a:t>
            </a:r>
          </a:p>
          <a:p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2.1 Мой первый хлеб</a:t>
            </a:r>
          </a:p>
          <a:p>
            <a:endParaRPr lang="ru-RU" dirty="0" smtClean="0"/>
          </a:p>
          <a:p>
            <a:endParaRPr lang="ru-RU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28674" name="Picture 2" descr="https://aproduct22.ru/800/600/https/ds05.infourok.ru/uploads/ex/0a5f/0005136e-1581aba5/img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5575" y="-136525"/>
            <a:ext cx="9525" cy="9525"/>
          </a:xfrm>
          <a:prstGeom prst="rect">
            <a:avLst/>
          </a:prstGeom>
          <a:noFill/>
        </p:spPr>
      </p:pic>
      <p:pic>
        <p:nvPicPr>
          <p:cNvPr id="28676" name="Picture 4" descr="https://aproduct22.ru/800/600/https/ds05.infourok.ru/uploads/ex/0a5f/0005136e-1581aba5/img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5575" y="-136525"/>
            <a:ext cx="9525" cy="9525"/>
          </a:xfrm>
          <a:prstGeom prst="rect">
            <a:avLst/>
          </a:prstGeom>
          <a:noFill/>
        </p:spPr>
      </p:pic>
      <p:pic>
        <p:nvPicPr>
          <p:cNvPr id="4098" name="Picture 2" descr="C:\Users\Ева\Desktop\Новая папка (4)\IMG_667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5400000">
            <a:off x="99360" y="2186600"/>
            <a:ext cx="4659000" cy="35719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099" name="Picture 3" descr="C:\Users\Ева\Desktop\Новая папка (4)\IMG_668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5400000">
            <a:off x="4179090" y="2178836"/>
            <a:ext cx="4857785" cy="36433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Ева\Desktop\pole_pshenitsa_koloski_143242_5760x384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00034" y="214290"/>
            <a:ext cx="8286808" cy="5786478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2. Практическая часть</a:t>
            </a:r>
          </a:p>
          <a:p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2.1 Мой первый хлеб</a:t>
            </a:r>
          </a:p>
          <a:p>
            <a:endParaRPr lang="ru-RU" dirty="0" smtClean="0"/>
          </a:p>
          <a:p>
            <a:endParaRPr lang="ru-RU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28674" name="Picture 2" descr="https://aproduct22.ru/800/600/https/ds05.infourok.ru/uploads/ex/0a5f/0005136e-1581aba5/img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5575" y="-136525"/>
            <a:ext cx="9525" cy="9525"/>
          </a:xfrm>
          <a:prstGeom prst="rect">
            <a:avLst/>
          </a:prstGeom>
          <a:noFill/>
        </p:spPr>
      </p:pic>
      <p:pic>
        <p:nvPicPr>
          <p:cNvPr id="28676" name="Picture 4" descr="https://aproduct22.ru/800/600/https/ds05.infourok.ru/uploads/ex/0a5f/0005136e-1581aba5/img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5575" y="-136525"/>
            <a:ext cx="9525" cy="9525"/>
          </a:xfrm>
          <a:prstGeom prst="rect">
            <a:avLst/>
          </a:prstGeom>
          <a:noFill/>
        </p:spPr>
      </p:pic>
      <p:pic>
        <p:nvPicPr>
          <p:cNvPr id="5122" name="Picture 2" descr="C:\Users\Ева\Desktop\Новая папка (4)\IMG_668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5400000">
            <a:off x="360135" y="1925825"/>
            <a:ext cx="3976713" cy="29825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3" name="Picture 3" descr="C:\Users\Ева\Desktop\Новая папка (4)\IMG_668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5400000">
            <a:off x="4679157" y="1893083"/>
            <a:ext cx="3714777" cy="27860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2" descr="C:\Users\Ева\Desktop\Новая папка (4)\IMG_6689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928926" y="4339810"/>
            <a:ext cx="3357586" cy="25181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Ева\Desktop\pole_pshenitsa_koloski_143242_5760x384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00034" y="285728"/>
            <a:ext cx="8286808" cy="5643602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2. Практическая часть</a:t>
            </a:r>
          </a:p>
          <a:p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2.1 Мой первый хлеб</a:t>
            </a:r>
          </a:p>
          <a:p>
            <a:endParaRPr lang="ru-RU" dirty="0" smtClean="0"/>
          </a:p>
          <a:p>
            <a:endParaRPr lang="ru-RU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28674" name="Picture 2" descr="https://aproduct22.ru/800/600/https/ds05.infourok.ru/uploads/ex/0a5f/0005136e-1581aba5/img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5575" y="-136525"/>
            <a:ext cx="9525" cy="9525"/>
          </a:xfrm>
          <a:prstGeom prst="rect">
            <a:avLst/>
          </a:prstGeom>
          <a:noFill/>
        </p:spPr>
      </p:pic>
      <p:pic>
        <p:nvPicPr>
          <p:cNvPr id="28676" name="Picture 4" descr="https://aproduct22.ru/800/600/https/ds05.infourok.ru/uploads/ex/0a5f/0005136e-1581aba5/img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5575" y="-136525"/>
            <a:ext cx="9525" cy="9525"/>
          </a:xfrm>
          <a:prstGeom prst="rect">
            <a:avLst/>
          </a:prstGeom>
          <a:noFill/>
        </p:spPr>
      </p:pic>
      <p:pic>
        <p:nvPicPr>
          <p:cNvPr id="6147" name="Picture 3" descr="C:\Users\Ева\Desktop\ФОТО\IMG_661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5400000">
            <a:off x="-404847" y="2190741"/>
            <a:ext cx="4381530" cy="32861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148" name="Picture 4" descr="C:\Users\Ева\Desktop\ФОТО\IMG_662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57620" y="1857364"/>
            <a:ext cx="2381266" cy="17859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149" name="Picture 5" descr="C:\Users\Ева\Desktop\ФОТО\IMG_6624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5400000">
            <a:off x="6359753" y="641115"/>
            <a:ext cx="2843096" cy="21323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150" name="Picture 6" descr="C:\Users\Ева\Desktop\ФОТО\IMG_6628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214678" y="3500438"/>
            <a:ext cx="2786082" cy="20895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152" name="Picture 8" descr="C:\Users\Ева\Desktop\ФОТО\IMG_6629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rot="5400000">
            <a:off x="5643574" y="3071825"/>
            <a:ext cx="4000485" cy="30003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Ева\Desktop\pole_pshenitsa_koloski_143242_5760x384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00034" y="428604"/>
            <a:ext cx="8286808" cy="5572164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2. Практическая часть</a:t>
            </a:r>
          </a:p>
          <a:p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2.1 Мой первый хлеб</a:t>
            </a:r>
          </a:p>
          <a:p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Мой хлебушек попробовали мои друзья, и вот представляю вашему вниманию мою первую книгу рецептов для детей и родителей.</a:t>
            </a:r>
          </a:p>
          <a:p>
            <a:endParaRPr lang="ru-RU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/>
          </a:p>
          <a:p>
            <a:endParaRPr lang="ru-RU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28674" name="Picture 2" descr="https://aproduct22.ru/800/600/https/ds05.infourok.ru/uploads/ex/0a5f/0005136e-1581aba5/img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5575" y="-136525"/>
            <a:ext cx="9525" cy="9525"/>
          </a:xfrm>
          <a:prstGeom prst="rect">
            <a:avLst/>
          </a:prstGeom>
          <a:noFill/>
        </p:spPr>
      </p:pic>
      <p:pic>
        <p:nvPicPr>
          <p:cNvPr id="28676" name="Picture 4" descr="https://aproduct22.ru/800/600/https/ds05.infourok.ru/uploads/ex/0a5f/0005136e-1581aba5/img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5575" y="-136525"/>
            <a:ext cx="9525" cy="9525"/>
          </a:xfrm>
          <a:prstGeom prst="rect">
            <a:avLst/>
          </a:prstGeom>
          <a:noFill/>
        </p:spPr>
      </p:pic>
      <p:pic>
        <p:nvPicPr>
          <p:cNvPr id="10" name="Picture 6" descr="C:\Users\Ева\Desktop\Новая папка (4)\IMG_669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28662" y="3357562"/>
            <a:ext cx="2214578" cy="295276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Picture 4" descr="C:\Users\Ева\Desktop\Новая папка (4)\IMG_669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43636" y="3214686"/>
            <a:ext cx="2571768" cy="34290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Ева\Desktop\pole_pshenitsa_koloski_143242_5760x384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00034" y="428604"/>
            <a:ext cx="8286808" cy="5572164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2. Практическая часть</a:t>
            </a:r>
          </a:p>
          <a:p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2.1 Мой первый хлеб</a:t>
            </a:r>
          </a:p>
          <a:p>
            <a:endParaRPr lang="ru-RU" dirty="0" smtClean="0"/>
          </a:p>
          <a:p>
            <a:endParaRPr lang="ru-RU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28674" name="Picture 2" descr="https://aproduct22.ru/800/600/https/ds05.infourok.ru/uploads/ex/0a5f/0005136e-1581aba5/img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5575" y="-136525"/>
            <a:ext cx="9525" cy="9525"/>
          </a:xfrm>
          <a:prstGeom prst="rect">
            <a:avLst/>
          </a:prstGeom>
          <a:noFill/>
        </p:spPr>
      </p:pic>
      <p:pic>
        <p:nvPicPr>
          <p:cNvPr id="28676" name="Picture 4" descr="https://aproduct22.ru/800/600/https/ds05.infourok.ru/uploads/ex/0a5f/0005136e-1581aba5/img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5575" y="-136525"/>
            <a:ext cx="9525" cy="9525"/>
          </a:xfrm>
          <a:prstGeom prst="rect">
            <a:avLst/>
          </a:prstGeom>
          <a:noFill/>
        </p:spPr>
      </p:pic>
      <p:pic>
        <p:nvPicPr>
          <p:cNvPr id="7170" name="Picture 2" descr="C:\Users\Ева\Desktop\Новая папка (4)\IMG_669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29322" y="1714487"/>
            <a:ext cx="3214678" cy="42862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171" name="Picture 3" descr="C:\Users\Ева\Desktop\Новая папка (4)\IMG_669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0800000" flipV="1">
            <a:off x="0" y="1357298"/>
            <a:ext cx="2871454" cy="38286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172" name="Picture 4" descr="C:\Users\Ева\Desktop\Новая папка (4)\IMG_6700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000363" y="2000240"/>
            <a:ext cx="3000397" cy="43577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Ева\Desktop\pole_pshenitsa_koloski_143242_5760x384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00034" y="642918"/>
            <a:ext cx="8286808" cy="5357850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2. Практическая часть</a:t>
            </a:r>
          </a:p>
          <a:p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2.1 Мой первый хлеб</a:t>
            </a:r>
          </a:p>
          <a:p>
            <a:endParaRPr lang="ru-RU" dirty="0" smtClean="0"/>
          </a:p>
          <a:p>
            <a:endParaRPr lang="ru-RU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28674" name="Picture 2" descr="https://aproduct22.ru/800/600/https/ds05.infourok.ru/uploads/ex/0a5f/0005136e-1581aba5/img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5575" y="-136525"/>
            <a:ext cx="9525" cy="9525"/>
          </a:xfrm>
          <a:prstGeom prst="rect">
            <a:avLst/>
          </a:prstGeom>
          <a:noFill/>
        </p:spPr>
      </p:pic>
      <p:pic>
        <p:nvPicPr>
          <p:cNvPr id="28676" name="Picture 4" descr="https://aproduct22.ru/800/600/https/ds05.infourok.ru/uploads/ex/0a5f/0005136e-1581aba5/img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5575" y="-136525"/>
            <a:ext cx="9525" cy="9525"/>
          </a:xfrm>
          <a:prstGeom prst="rect">
            <a:avLst/>
          </a:prstGeom>
          <a:noFill/>
        </p:spPr>
      </p:pic>
      <p:pic>
        <p:nvPicPr>
          <p:cNvPr id="8194" name="Picture 2" descr="C:\Users\Ева\Desktop\Новая папка (4)\IMG_669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0656030">
            <a:off x="460631" y="234340"/>
            <a:ext cx="2260536" cy="30140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195" name="Picture 3" descr="C:\Users\Ева\Desktop\Новая папка (4)\IMG_669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1472" y="2643182"/>
            <a:ext cx="2786082" cy="37147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196" name="Picture 4" descr="C:\Users\Ева\Desktop\Новая папка (4)\IMG_6693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857884" y="3071810"/>
            <a:ext cx="2571768" cy="34290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197" name="Picture 5" descr="C:\Users\Ева\Desktop\Новая папка (4)\IMG_6694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715140" y="142852"/>
            <a:ext cx="2196679" cy="34290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198" name="Picture 6" descr="C:\Users\Ева\Desktop\Новая папка (4)\IMG_6692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214678" y="2214554"/>
            <a:ext cx="2214578" cy="295276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Ева\Desktop\pole_pshenitsa_koloski_143242_5760x384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00034" y="642918"/>
            <a:ext cx="8286808" cy="5357850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2. Практическая часть</a:t>
            </a:r>
          </a:p>
          <a:p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2.2 Создание альбома рецептов хлеба</a:t>
            </a:r>
          </a:p>
          <a:p>
            <a:endParaRPr lang="ru-RU" dirty="0" smtClean="0"/>
          </a:p>
          <a:p>
            <a:endParaRPr lang="ru-RU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28674" name="Picture 2" descr="https://aproduct22.ru/800/600/https/ds05.infourok.ru/uploads/ex/0a5f/0005136e-1581aba5/img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5575" y="-136525"/>
            <a:ext cx="9525" cy="9525"/>
          </a:xfrm>
          <a:prstGeom prst="rect">
            <a:avLst/>
          </a:prstGeom>
          <a:noFill/>
        </p:spPr>
      </p:pic>
      <p:pic>
        <p:nvPicPr>
          <p:cNvPr id="28676" name="Picture 4" descr="https://aproduct22.ru/800/600/https/ds05.infourok.ru/uploads/ex/0a5f/0005136e-1581aba5/img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5575" y="-136525"/>
            <a:ext cx="9525" cy="9525"/>
          </a:xfrm>
          <a:prstGeom prst="rect">
            <a:avLst/>
          </a:prstGeom>
          <a:noFill/>
        </p:spPr>
      </p:pic>
      <p:pic>
        <p:nvPicPr>
          <p:cNvPr id="2050" name="Picture 2" descr="https://sun9-east.userapi.com/sun9-44/s/v1/ig2/g5-lfC3pYc8_DM9tt_d38oV9wbLi_tpV1mM8ojh2zRNS9_M3BQsRIVA1CMoi7QhQFtpxINrmVunCQX8g07COZgQO.jpg?size=1920x1440&amp;quality=95&amp;type=album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72132" y="4500570"/>
            <a:ext cx="2910651" cy="218298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6" name="Picture 4" descr="https://sun9-west.userapi.com/sun9-16/s/v1/ig2/fG2jh4J1Tk2w39OydIoLEeAmV8OCc5Nu2BHDrJ9sHleK5XAhEGUSOu3dv1i9FiJNERah247Jy-jTarjo_IL6q7TN.jpg?size=1920x1440&amp;quality=95&amp;type=album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57224" y="3929066"/>
            <a:ext cx="3370188" cy="25276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8" name="Picture 6" descr="https://sun9-west.userapi.com/sun9-6/s/v1/ig2/X-xQwcX6rSlpEbz-QTqGqIYRrfKURNTv-g9wJpKoVdsAqH5__GDKoZR3CI8At-1PdQUYQ4Kw2sggiwz0EA_zmX16.jpg?size=1920x1440&amp;quality=95&amp;type=album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299058" y="1857364"/>
            <a:ext cx="3492254" cy="261919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80" name="Picture 8" descr="https://sun9-north.userapi.com/sun9-83/s/v1/ig2/u-1QyMJVXzPYetdNewzLeiFTDtFSX7UJD24X8IUM8yt-19ruA3izjt-tUE5In1uImaSSi5mnl74pXsEQjmlznKJ2.jpg?size=1920x1440&amp;quality=95&amp;type=album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20634950">
            <a:off x="198782" y="1935006"/>
            <a:ext cx="2357422" cy="17680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Ева\Desktop\pole_pshenitsa_koloski_143242_5760x384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00034" y="642918"/>
            <a:ext cx="8286808" cy="5715040"/>
          </a:xfrm>
        </p:spPr>
        <p:txBody>
          <a:bodyPr>
            <a:normAutofit fontScale="85000" lnSpcReduction="10000"/>
          </a:bodyPr>
          <a:lstStyle/>
          <a:p>
            <a:r>
              <a:rPr lang="ru-RU" sz="35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Цели и задачи проекта, я считаю достигнуты</a:t>
            </a:r>
          </a:p>
          <a:p>
            <a:endParaRPr lang="ru-RU" sz="3600" dirty="0" smtClean="0"/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4400" b="1" dirty="0" smtClean="0">
                <a:solidFill>
                  <a:schemeClr val="tx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Узнала историю появления хлеба.</a:t>
            </a:r>
            <a:endParaRPr lang="ru-RU" sz="4400" dirty="0" smtClean="0">
              <a:solidFill>
                <a:schemeClr val="tx1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4400" b="1" dirty="0" smtClean="0">
                <a:solidFill>
                  <a:schemeClr val="tx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Изучила его пищевую ценность. </a:t>
            </a:r>
            <a:endParaRPr lang="ru-RU" sz="4400" dirty="0" smtClean="0">
              <a:solidFill>
                <a:schemeClr val="tx1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4400" b="1" dirty="0" smtClean="0">
                <a:solidFill>
                  <a:schemeClr val="tx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Воплотила свою мечту – испекла хлеб и угостила своих друзей.</a:t>
            </a:r>
            <a:endParaRPr lang="ru-RU" sz="4400" dirty="0" smtClean="0">
              <a:solidFill>
                <a:schemeClr val="tx1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4400" b="1" dirty="0" smtClean="0">
                <a:solidFill>
                  <a:schemeClr val="tx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Создала первую кулинарную книгу о хлебе.</a:t>
            </a:r>
            <a:endParaRPr lang="ru-RU" sz="4400" dirty="0" smtClean="0">
              <a:solidFill>
                <a:schemeClr val="tx1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endParaRPr lang="ru-RU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28674" name="Picture 2" descr="https://aproduct22.ru/800/600/https/ds05.infourok.ru/uploads/ex/0a5f/0005136e-1581aba5/img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5575" y="-136525"/>
            <a:ext cx="9525" cy="9525"/>
          </a:xfrm>
          <a:prstGeom prst="rect">
            <a:avLst/>
          </a:prstGeom>
          <a:noFill/>
        </p:spPr>
      </p:pic>
      <p:pic>
        <p:nvPicPr>
          <p:cNvPr id="28676" name="Picture 4" descr="https://aproduct22.ru/800/600/https/ds05.infourok.ru/uploads/ex/0a5f/0005136e-1581aba5/img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5575" y="-136525"/>
            <a:ext cx="9525" cy="9525"/>
          </a:xfrm>
          <a:prstGeom prst="rect">
            <a:avLst/>
          </a:prstGeom>
          <a:noFill/>
        </p:spPr>
      </p:pic>
      <p:sp>
        <p:nvSpPr>
          <p:cNvPr id="47105" name="Rectangle 1"/>
          <p:cNvSpPr>
            <a:spLocks noChangeArrowheads="1"/>
          </p:cNvSpPr>
          <p:nvPr/>
        </p:nvSpPr>
        <p:spPr bwMode="auto">
          <a:xfrm>
            <a:off x="0" y="0"/>
            <a:ext cx="184731" cy="369332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Ева\Desktop\pole_pshenitsa_koloski_143242_5760x384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00034" y="428604"/>
            <a:ext cx="8286808" cy="5929354"/>
          </a:xfrm>
        </p:spPr>
        <p:txBody>
          <a:bodyPr>
            <a:normAutofit/>
          </a:bodyPr>
          <a:lstStyle/>
          <a:p>
            <a:endParaRPr lang="ru-RU" sz="3600" dirty="0" smtClean="0"/>
          </a:p>
          <a:p>
            <a:r>
              <a:rPr lang="ru-RU" sz="4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Хлеб</a:t>
            </a:r>
            <a:r>
              <a:rPr lang="ru-RU" sz="4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 столе – и стол престол, а хлеба ни куска и стол доска.</a:t>
            </a:r>
          </a:p>
          <a:p>
            <a:endParaRPr lang="ru-RU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28674" name="Picture 2" descr="https://aproduct22.ru/800/600/https/ds05.infourok.ru/uploads/ex/0a5f/0005136e-1581aba5/img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5575" y="-136525"/>
            <a:ext cx="9525" cy="9525"/>
          </a:xfrm>
          <a:prstGeom prst="rect">
            <a:avLst/>
          </a:prstGeom>
          <a:noFill/>
        </p:spPr>
      </p:pic>
      <p:pic>
        <p:nvPicPr>
          <p:cNvPr id="28676" name="Picture 4" descr="https://aproduct22.ru/800/600/https/ds05.infourok.ru/uploads/ex/0a5f/0005136e-1581aba5/img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5575" y="-136525"/>
            <a:ext cx="9525" cy="9525"/>
          </a:xfrm>
          <a:prstGeom prst="rect">
            <a:avLst/>
          </a:prstGeom>
          <a:noFill/>
        </p:spPr>
      </p:pic>
      <p:sp>
        <p:nvSpPr>
          <p:cNvPr id="47105" name="Rectangle 1"/>
          <p:cNvSpPr>
            <a:spLocks noChangeArrowheads="1"/>
          </p:cNvSpPr>
          <p:nvPr/>
        </p:nvSpPr>
        <p:spPr bwMode="auto">
          <a:xfrm>
            <a:off x="0" y="0"/>
            <a:ext cx="184731" cy="369332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9154" name="Picture 2" descr="https://garlyn.ru/wp-content/uploads/2019/10/%D0%9F%D0%BE%D1%81%D1%82%D0%BD%D1%8B%D0%B9-%D1%85%D0%BB%D0%B5%D0%B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34" y="3643314"/>
            <a:ext cx="3798247" cy="25638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9158" name="Picture 6" descr="https://podacha-blud.com/uploads/posts/2022-06/1654219608_15-podacha-blud-com-p-krasivii-khleb-foto-1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57752" y="3643314"/>
            <a:ext cx="3676919" cy="25003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Ева\Desktop\pole_pshenitsa_koloski_143242_5760x384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00034" y="642918"/>
            <a:ext cx="8286808" cy="5357850"/>
          </a:xfrm>
        </p:spPr>
        <p:txBody>
          <a:bodyPr>
            <a:normAutofit/>
          </a:bodyPr>
          <a:lstStyle/>
          <a:p>
            <a:endParaRPr lang="ru-RU" dirty="0" smtClean="0"/>
          </a:p>
          <a:p>
            <a:endParaRPr lang="ru-RU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28674" name="Picture 2" descr="https://aproduct22.ru/800/600/https/ds05.infourok.ru/uploads/ex/0a5f/0005136e-1581aba5/img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5575" y="-136525"/>
            <a:ext cx="9525" cy="9525"/>
          </a:xfrm>
          <a:prstGeom prst="rect">
            <a:avLst/>
          </a:prstGeom>
          <a:noFill/>
        </p:spPr>
      </p:pic>
      <p:pic>
        <p:nvPicPr>
          <p:cNvPr id="28676" name="Picture 4" descr="https://aproduct22.ru/800/600/https/ds05.infourok.ru/uploads/ex/0a5f/0005136e-1581aba5/img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5575" y="-136525"/>
            <a:ext cx="9525" cy="9525"/>
          </a:xfrm>
          <a:prstGeom prst="rect">
            <a:avLst/>
          </a:prstGeom>
          <a:noFill/>
        </p:spPr>
      </p:pic>
      <p:pic>
        <p:nvPicPr>
          <p:cNvPr id="4" name="Picture 2" descr="https://s1.slide-share.ru/s_slide/f0716574507f6d4fd2a4eabb4fda3fae/6acb7040-cc42-4d79-bd22-0a7688d937f2.jpe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034" y="285728"/>
            <a:ext cx="8096307" cy="60722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Ева\Desktop\pole_pshenitsa_koloski_143242_5760x384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571480"/>
            <a:ext cx="7772400" cy="5572163"/>
          </a:xfrm>
        </p:spPr>
        <p:txBody>
          <a:bodyPr>
            <a:normAutofit/>
          </a:bodyPr>
          <a:lstStyle/>
          <a:p>
            <a:r>
              <a:rPr lang="ru-RU" sz="3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i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Цель исследования: </a:t>
            </a:r>
            <a:r>
              <a:rPr lang="ru-RU" sz="27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познакомиться с историей появления хлеба, изучив его ценность и создать свой первый хлеб, поделиться своими рецептами из первой кулинарной книги с друзьями.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0431102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Ева\Desktop\pole_pshenitsa_koloski_143242_5760x384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088" y="23924"/>
            <a:ext cx="9143999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571480"/>
            <a:ext cx="7772400" cy="5572163"/>
          </a:xfrm>
        </p:spPr>
        <p:txBody>
          <a:bodyPr>
            <a:normAutofit/>
          </a:bodyPr>
          <a:lstStyle/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57166"/>
            <a:ext cx="6700862" cy="2071702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1.1 История возникновения  хлеба</a:t>
            </a:r>
          </a:p>
          <a:p>
            <a:endParaRPr lang="ru-RU" dirty="0"/>
          </a:p>
        </p:txBody>
      </p:sp>
      <p:pic>
        <p:nvPicPr>
          <p:cNvPr id="4" name="Picture 2" descr="https://image1.slideserve.com/3542222/slide4-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928670"/>
            <a:ext cx="3952903" cy="29646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14876" y="1000108"/>
            <a:ext cx="3864519" cy="27682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2" descr="https://stihi.ru/pics/2021/09/10/765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2844" y="4071942"/>
            <a:ext cx="2114166" cy="11430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6" descr="https://www.myolivetree.com/wp-content/uploads/2015/02/shutterstock_161396621-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285984" y="4143380"/>
            <a:ext cx="2041659" cy="10715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4" descr="https://avatars.dzeninfra.ru/get-zen_doc/4585608/pub_607c7f0a6d0d247e5342a3ff_607c7f3454617a67e7b8bf57/scale_1200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357686" y="4143380"/>
            <a:ext cx="2071702" cy="115092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Picture 8" descr="https://ar.culture.ru/attachments/attachment/middle/5ebd1962f1effc626b33fbd2-middle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715140" y="4071942"/>
            <a:ext cx="2143140" cy="12407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Picture 2" descr="https://do-slez.com/uploads/posts/2021-05/1622266251_3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642910" y="5384698"/>
            <a:ext cx="2500330" cy="14733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Picture 6" descr="https://a.rgbimg.com/cache1p47aI/users/a/al/alexbruda/600/mEinFDW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357554" y="5357826"/>
            <a:ext cx="2167512" cy="12974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Picture 8" descr="https://www.koolinar.ru/all_image/recipes/77/77975/recipe_0f3599c2-0517-458b-a2a5-772aa0018558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5715008" y="5357826"/>
            <a:ext cx="2143140" cy="12919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Ева\Desktop\pole_pshenitsa_koloski_143242_5760x384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571480"/>
            <a:ext cx="7772400" cy="5572163"/>
          </a:xfrm>
        </p:spPr>
        <p:txBody>
          <a:bodyPr>
            <a:normAutofit/>
          </a:bodyPr>
          <a:lstStyle/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5720" y="357166"/>
            <a:ext cx="8715436" cy="3714776"/>
          </a:xfrm>
        </p:spPr>
        <p:txBody>
          <a:bodyPr>
            <a:normAutofit fontScale="55000" lnSpcReduction="20000"/>
          </a:bodyPr>
          <a:lstStyle/>
          <a:p>
            <a:r>
              <a:rPr lang="ru-RU" sz="5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1.1 История возникновения  хлеба</a:t>
            </a:r>
          </a:p>
          <a:p>
            <a:r>
              <a:rPr lang="ru-RU" sz="6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поисках пищи люди обратили внимание на злаковые растения: </a:t>
            </a:r>
            <a:r>
              <a:rPr lang="ru-RU" sz="67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пшеницу, рожь, овес, ячмень. </a:t>
            </a:r>
            <a:r>
              <a:rPr lang="ru-RU" sz="6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Люди употребляли в пищу, зерна в </a:t>
            </a:r>
            <a:r>
              <a:rPr lang="ru-RU" sz="67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сыром виде</a:t>
            </a:r>
            <a:r>
              <a:rPr lang="ru-RU" sz="6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а затем научились растирать их между камнями, получая муку и варить ее. </a:t>
            </a:r>
            <a:endParaRPr lang="ru-RU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7" name="Picture 2" descr="https://stihi.ru/pics/2021/09/10/765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44" y="4071942"/>
            <a:ext cx="2114166" cy="11430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6" descr="https://www.myolivetree.com/wp-content/uploads/2015/02/shutterstock_161396621-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85984" y="4143380"/>
            <a:ext cx="2041659" cy="10715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4" descr="https://avatars.dzeninfra.ru/get-zen_doc/4585608/pub_607c7f0a6d0d247e5342a3ff_607c7f3454617a67e7b8bf57/scale_120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357686" y="4143380"/>
            <a:ext cx="2071702" cy="115092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Picture 8" descr="https://ar.culture.ru/attachments/attachment/middle/5ebd1962f1effc626b33fbd2-middle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715140" y="4071942"/>
            <a:ext cx="2143140" cy="12407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Picture 2" descr="https://do-slez.com/uploads/posts/2021-05/1622266251_3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42910" y="5384698"/>
            <a:ext cx="2500330" cy="14733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Picture 6" descr="https://a.rgbimg.com/cache1p47aI/users/a/al/alexbruda/600/mEinFDW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357554" y="5357826"/>
            <a:ext cx="2167512" cy="12974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Picture 8" descr="https://www.koolinar.ru/all_image/recipes/77/77975/recipe_0f3599c2-0517-458b-a2a5-772aa0018558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715008" y="5357826"/>
            <a:ext cx="2143140" cy="12919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Ева\Desktop\pole_pshenitsa_koloski_143242_5760x384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571480"/>
            <a:ext cx="7772400" cy="5572163"/>
          </a:xfrm>
        </p:spPr>
        <p:txBody>
          <a:bodyPr>
            <a:normAutofit/>
          </a:bodyPr>
          <a:lstStyle/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5720" y="357166"/>
            <a:ext cx="8715436" cy="3714776"/>
          </a:xfrm>
        </p:spPr>
        <p:txBody>
          <a:bodyPr>
            <a:normAutofit fontScale="55000" lnSpcReduction="20000"/>
          </a:bodyPr>
          <a:lstStyle/>
          <a:p>
            <a:r>
              <a:rPr lang="ru-RU" sz="5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1.1 История возникновения  хлеба</a:t>
            </a:r>
          </a:p>
          <a:p>
            <a:r>
              <a:rPr lang="ru-RU" sz="6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Так появились первые жернова, первая мука, первый хлеб, который имел вид </a:t>
            </a:r>
            <a:r>
              <a:rPr lang="ru-RU" sz="67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жидкой каши. </a:t>
            </a:r>
            <a:r>
              <a:rPr lang="ru-RU" sz="6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Случайно человек обнаружил, что если зерна поджарить, то каша получается гораздо вкуснее той, которую он ел из сырых зерен. Это и было открытием хлеба. </a:t>
            </a:r>
          </a:p>
          <a:p>
            <a:endParaRPr lang="ru-RU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7" name="Picture 2" descr="https://stihi.ru/pics/2021/09/10/765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44" y="4071942"/>
            <a:ext cx="2114166" cy="11430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6" descr="https://www.myolivetree.com/wp-content/uploads/2015/02/shutterstock_161396621-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85984" y="4143380"/>
            <a:ext cx="2041659" cy="10715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4" descr="https://avatars.dzeninfra.ru/get-zen_doc/4585608/pub_607c7f0a6d0d247e5342a3ff_607c7f3454617a67e7b8bf57/scale_120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357686" y="4143380"/>
            <a:ext cx="2071702" cy="115092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Picture 8" descr="https://ar.culture.ru/attachments/attachment/middle/5ebd1962f1effc626b33fbd2-middle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715140" y="4071942"/>
            <a:ext cx="2143140" cy="12407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Picture 2" descr="https://do-slez.com/uploads/posts/2021-05/1622266251_3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42910" y="5384698"/>
            <a:ext cx="2500330" cy="14733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Picture 6" descr="https://a.rgbimg.com/cache1p47aI/users/a/al/alexbruda/600/mEinFDW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357554" y="5357826"/>
            <a:ext cx="2167512" cy="12974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Picture 8" descr="https://www.koolinar.ru/all_image/recipes/77/77975/recipe_0f3599c2-0517-458b-a2a5-772aa0018558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715008" y="5357826"/>
            <a:ext cx="2143140" cy="12919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734640617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Ева\Desktop\pole_pshenitsa_koloski_143242_5760x384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571480"/>
            <a:ext cx="7772400" cy="5572163"/>
          </a:xfrm>
        </p:spPr>
        <p:txBody>
          <a:bodyPr>
            <a:normAutofit/>
          </a:bodyPr>
          <a:lstStyle/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357166"/>
            <a:ext cx="9144000" cy="6500834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1.1 История возникновения  хлеба</a:t>
            </a:r>
          </a:p>
          <a:p>
            <a:r>
              <a:rPr lang="ru-RU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Через некоторое время случилось еще одно чудо, египтяне научились готовить хлеб из </a:t>
            </a:r>
            <a:r>
              <a:rPr lang="ru-RU" sz="36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сброженного</a:t>
            </a:r>
            <a:r>
              <a:rPr lang="ru-RU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теста. </a:t>
            </a:r>
          </a:p>
          <a:p>
            <a:r>
              <a:rPr lang="ru-RU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Считают, что по недосмотру раба, готовившего тесто, оно подкисло и, чтобы избежать наказания, он все же рискнул испечь лепешки. Получились они пышнее и румянее.</a:t>
            </a:r>
          </a:p>
          <a:p>
            <a:endParaRPr lang="ru-RU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Ева\Desktop\pole_pshenitsa_koloski_143242_5760x384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571480"/>
            <a:ext cx="7772400" cy="5572163"/>
          </a:xfrm>
        </p:spPr>
        <p:txBody>
          <a:bodyPr>
            <a:normAutofit/>
          </a:bodyPr>
          <a:lstStyle/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357166"/>
            <a:ext cx="9144000" cy="6500834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1.1 История возникновения  хлеба</a:t>
            </a:r>
          </a:p>
          <a:p>
            <a:endParaRPr lang="ru-RU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 у нас на </a:t>
            </a:r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Руси </a:t>
            </a:r>
            <a:r>
              <a:rPr lang="ru-RU" sz="4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хлеб пекли в специальных избах, мастера в таких пекарнях назывались - хлебниками. </a:t>
            </a:r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Мужчины</a:t>
            </a:r>
            <a:r>
              <a:rPr lang="ru-RU" sz="4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разрезали и распределяли его между едоками, а </a:t>
            </a:r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женщины</a:t>
            </a:r>
            <a:r>
              <a:rPr lang="ru-RU" sz="4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месили тесто и выпекали.</a:t>
            </a:r>
          </a:p>
          <a:p>
            <a:endParaRPr lang="ru-RU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Ева\Desktop\pole_pshenitsa_koloski_143242_5760x384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642918"/>
            <a:ext cx="9144000" cy="5643602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1.2 Виды и полезные свойства хлеба</a:t>
            </a:r>
          </a:p>
          <a:p>
            <a:r>
              <a:rPr lang="ru-RU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 телевизору из программы «Здоровье» я узнала, что в хлебе нет </a:t>
            </a: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консервантов, </a:t>
            </a:r>
            <a:r>
              <a:rPr lang="ru-RU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он натуральный на 100% продукт. Хлеб содержит витамины В1, В2, В3, В6, В9. Из минеральных веществ в хлебе содержатся – </a:t>
            </a: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фосфор, калий, магний, железо, цинк и другие. </a:t>
            </a:r>
            <a:endParaRPr lang="ru-RU" sz="36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4106" name="AutoShape 10" descr="https://www.osd.ru/ftproot/users/0011974/al0002333/0000094_big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08" name="AutoShape 12" descr="https://images.satu.kz/86622417_w640_h640_produkty-pitaniy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10" name="AutoShape 14" descr="https://images.satu.kz/86622417_w640_h640_produkty-pitaniy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4580" name="AutoShape 4" descr="http://1.bp.blogspot.com/_1hWhAbUDeP8/TULLPifK4wI/AAAAAAAAAAM/HiYAQ-eQdxA/w1200-h630-p-k-no-nu/animal_food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325</TotalTime>
  <Words>662</Words>
  <Application>Microsoft Office PowerPoint</Application>
  <PresentationFormat>Экран (4:3)</PresentationFormat>
  <Paragraphs>151</Paragraphs>
  <Slides>29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0" baseType="lpstr">
      <vt:lpstr>Тема Office</vt:lpstr>
      <vt:lpstr>Презентация PowerPoint</vt:lpstr>
      <vt:lpstr> Актуальность исследования:  я выбрала эту тему потому,  что мне стало интересно изучить, откуда пришел хлеб, какой путь он прошел, прежде чем стал нашим привычным и таким необходимым продуктом.  </vt:lpstr>
      <vt:lpstr> Цель исследования:  познакомиться с историей появления хлеба, изучив его ценность и создать свой первый хлеб, поделиться своими рецептами из первой кулинарной книги с друзьями.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Ева</dc:creator>
  <cp:lastModifiedBy>Ева</cp:lastModifiedBy>
  <cp:revision>43</cp:revision>
  <dcterms:created xsi:type="dcterms:W3CDTF">2022-09-03T13:04:01Z</dcterms:created>
  <dcterms:modified xsi:type="dcterms:W3CDTF">2023-05-17T04:44:20Z</dcterms:modified>
</cp:coreProperties>
</file>