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7" r:id="rId2"/>
    <p:sldId id="266" r:id="rId3"/>
    <p:sldId id="258" r:id="rId4"/>
    <p:sldId id="264" r:id="rId5"/>
    <p:sldId id="265" r:id="rId6"/>
    <p:sldId id="267" r:id="rId7"/>
    <p:sldId id="256" r:id="rId8"/>
    <p:sldId id="268" r:id="rId9"/>
    <p:sldId id="259" r:id="rId10"/>
    <p:sldId id="261" r:id="rId11"/>
    <p:sldId id="260" r:id="rId12"/>
    <p:sldId id="269" r:id="rId13"/>
    <p:sldId id="262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63" r:id="rId22"/>
    <p:sldId id="278" r:id="rId23"/>
    <p:sldId id="279" r:id="rId24"/>
    <p:sldId id="281" r:id="rId25"/>
    <p:sldId id="280" r:id="rId26"/>
    <p:sldId id="282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dirty="0"/>
              <a:t>3/23/2023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dirty="0"/>
              <a:pPr/>
              <a:t>3/23/2023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dirty="0"/>
              <a:pPr/>
              <a:t>3/23/2023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dirty="0"/>
              <a:pPr/>
              <a:t>3/23/2023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E4D1A55-63BC-4BA2-9538-7DDEADA10621}" type="datetimeFigureOut">
              <a:rPr lang="en-US" dirty="0"/>
              <a:t>3/23/2023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dirty="0"/>
              <a:pPr/>
              <a:t>3/23/2023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dirty="0"/>
              <a:pPr/>
              <a:t>3/23/2023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dirty="0"/>
              <a:pPr/>
              <a:t>3/23/2023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dirty="0"/>
              <a:pPr/>
              <a:t>3/23/2023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dirty="0"/>
              <a:pPr/>
              <a:t>3/23/2023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dirty="0"/>
              <a:t>3/23/2023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dirty="0"/>
              <a:t>3/23/2023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edia-digital.ru/wp-content/uploads/6/9/e/69e610fb0a609af62fdd0e099a26ecf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015" y="464860"/>
            <a:ext cx="7876315" cy="590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17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35464" y="551145"/>
            <a:ext cx="2314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  <a:endParaRPr lang="ru-RU" sz="4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1017" y="2317315"/>
            <a:ext cx="11022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Вспомнить, что такое Пасха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Узнать, что такое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Сделать творческую работу;</a:t>
            </a:r>
          </a:p>
        </p:txBody>
      </p:sp>
    </p:spTree>
    <p:extLst>
      <p:ext uri="{BB962C8B-B14F-4D97-AF65-F5344CB8AC3E}">
        <p14:creationId xmlns:p14="http://schemas.microsoft.com/office/powerpoint/2010/main" val="317404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35464" y="551145"/>
            <a:ext cx="2314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  <a:endParaRPr lang="ru-RU" sz="4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1017" y="2317315"/>
            <a:ext cx="11022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Узнать, что такое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Вспомнить, что такое Пасха;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Сделать творческую работу;</a:t>
            </a:r>
          </a:p>
        </p:txBody>
      </p:sp>
    </p:spTree>
    <p:extLst>
      <p:ext uri="{BB962C8B-B14F-4D97-AF65-F5344CB8AC3E}">
        <p14:creationId xmlns:p14="http://schemas.microsoft.com/office/powerpoint/2010/main" val="366901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84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9348" y="1503123"/>
            <a:ext cx="1034649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лепной картины с изображением более или менее выпуклых,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полуобъёмных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объектов на горизонтальной поверхности.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94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0697" y="390698"/>
            <a:ext cx="114133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Модульная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изображение лепной картины с использованием различных элементов валиков, шариков, дисков.</a:t>
            </a:r>
          </a:p>
          <a:p>
            <a:endParaRPr lang="ru-RU" dirty="0"/>
          </a:p>
        </p:txBody>
      </p:sp>
      <p:pic>
        <p:nvPicPr>
          <p:cNvPr id="5122" name="Picture 2" descr="https://www.maam.ru/upload/blogs/detsad-2029674-16018215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285" y="2422023"/>
            <a:ext cx="5123007" cy="3663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12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2387" y="399011"/>
            <a:ext cx="11421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Мозаичная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изображение лепной картины с помощью шариков из пластилина.</a:t>
            </a:r>
          </a:p>
        </p:txBody>
      </p:sp>
      <p:pic>
        <p:nvPicPr>
          <p:cNvPr id="6146" name="Picture 2" descr="https://www.maam.ru/upload/blogs/detsad-2029674-16018215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437" y="1599340"/>
            <a:ext cx="3369021" cy="449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36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0699" y="407324"/>
            <a:ext cx="114133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Контурная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изображение рисунка при помощи жгутов.</a:t>
            </a:r>
          </a:p>
          <a:p>
            <a:endParaRPr lang="ru-RU" dirty="0"/>
          </a:p>
        </p:txBody>
      </p:sp>
      <p:pic>
        <p:nvPicPr>
          <p:cNvPr id="7170" name="Picture 2" descr="https://cpdshel.ru/wp-content/uploads/9/7/e/97e9055c87605c959b9a0e4fcffa873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290" y="1726933"/>
            <a:ext cx="6388191" cy="425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53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0575" y="507076"/>
            <a:ext cx="112969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Многослойная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объемное изображение лепной картины с последовательным нанесением нескольких слоев.</a:t>
            </a:r>
          </a:p>
          <a:p>
            <a:endParaRPr lang="ru-RU" dirty="0"/>
          </a:p>
        </p:txBody>
      </p:sp>
      <p:pic>
        <p:nvPicPr>
          <p:cNvPr id="8194" name="Picture 2" descr="https://www.maam.ru/upload/blogs/detsad-2029674-16018216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863" y="2231791"/>
            <a:ext cx="4239231" cy="4155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92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0698" y="365760"/>
            <a:ext cx="1143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Фактурная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изображение больших участков картин на горизонтальной поверхности с более выпуклым изображением.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9218" name="Picture 2" descr="https://kladraz.ru/upload/blogs2/2020/4/25878_9e554e12b9590bef0da2c2172fc56a1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780" y="2122006"/>
            <a:ext cx="3443836" cy="416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0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14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09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klubmama.ru/uploads/posts/2022-08/1661193868_3-klubmama-ru-p-paskhalnii-natyurmort-podelka-foto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399" y="1447800"/>
            <a:ext cx="5416624" cy="404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1067" y="2260418"/>
            <a:ext cx="55287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Пасха — самый главный и торжественный христианский праздник.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73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lubmama.ru/uploads/posts/2022-08/1661124155_22-klubmama-ru-p-paskhalnie-podelki-iz-solenogo-testa-svoim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98269"/>
            <a:ext cx="12286211" cy="8185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39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93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35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3124" y="2179529"/>
            <a:ext cx="101085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4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технике 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посвященную празднику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светлой Пасхи. </a:t>
            </a:r>
          </a:p>
        </p:txBody>
      </p:sp>
    </p:spTree>
    <p:extLst>
      <p:ext uri="{BB962C8B-B14F-4D97-AF65-F5344CB8AC3E}">
        <p14:creationId xmlns:p14="http://schemas.microsoft.com/office/powerpoint/2010/main" val="77721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35464" y="551145"/>
            <a:ext cx="2314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  <a:endParaRPr lang="ru-RU" sz="4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1017" y="2317315"/>
            <a:ext cx="11022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Узнать, что такое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Вспомнить, что такое Пасха;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Сделать творческую работу;</a:t>
            </a:r>
          </a:p>
        </p:txBody>
      </p:sp>
    </p:spTree>
    <p:extLst>
      <p:ext uri="{BB962C8B-B14F-4D97-AF65-F5344CB8AC3E}">
        <p14:creationId xmlns:p14="http://schemas.microsoft.com/office/powerpoint/2010/main" val="332997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10197" y="764772"/>
            <a:ext cx="73733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ЗАНЯТИЕ!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s://wanderings.online/wp-content/uploads/2017/04/Pash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647" y="1817537"/>
            <a:ext cx="5778481" cy="4341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99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6248" y="1248032"/>
            <a:ext cx="593124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за чудо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за диво?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Нарисована картина!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Нарисована красиво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бумаги краски нет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 гуаши нет акрила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Сделана из…»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706" y="1904401"/>
            <a:ext cx="5433163" cy="293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232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klubmama.ru/uploads/posts/2022-08/1660658786_45-klubmama-ru-p-podelka-iz-plastilina-na-den-rozhdeniya-de-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7692"/>
            <a:ext cx="12192000" cy="854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18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n.net/uploads/posts/2021-09/1632247630_47-kartinkin-net-p-art-plastilin-krasivo-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4" y="-141317"/>
            <a:ext cx="12119956" cy="838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05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29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00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52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3124" y="2179529"/>
            <a:ext cx="101085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4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технике 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посвященную празднику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светлой Пасхи. </a:t>
            </a:r>
          </a:p>
        </p:txBody>
      </p:sp>
    </p:spTree>
    <p:extLst>
      <p:ext uri="{BB962C8B-B14F-4D97-AF65-F5344CB8AC3E}">
        <p14:creationId xmlns:p14="http://schemas.microsoft.com/office/powerpoint/2010/main" val="120591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230</Words>
  <Application>Microsoft Office PowerPoint</Application>
  <PresentationFormat>Широкоэкранный</PresentationFormat>
  <Paragraphs>31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Century Gothic</vt:lpstr>
      <vt:lpstr>Times New Roman</vt:lpstr>
      <vt:lpstr>Савон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Пластилинография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Пластилинография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Victoria Kuzheleva</dc:creator>
  <cp:lastModifiedBy>Victoria Kuzheleva</cp:lastModifiedBy>
  <cp:revision>6</cp:revision>
  <dcterms:created xsi:type="dcterms:W3CDTF">2023-03-23T20:00:58Z</dcterms:created>
  <dcterms:modified xsi:type="dcterms:W3CDTF">2023-03-23T20:39:23Z</dcterms:modified>
</cp:coreProperties>
</file>