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2"/>
    <p:sldId id="272" r:id="rId3"/>
    <p:sldId id="270" r:id="rId4"/>
    <p:sldId id="273" r:id="rId5"/>
    <p:sldId id="271" r:id="rId6"/>
    <p:sldId id="274" r:id="rId7"/>
    <p:sldId id="275" r:id="rId8"/>
    <p:sldId id="276" r:id="rId9"/>
    <p:sldId id="277" r:id="rId10"/>
    <p:sldId id="278" r:id="rId11"/>
    <p:sldId id="279" r:id="rId12"/>
    <p:sldId id="280" r:id="rId13"/>
    <p:sldId id="281" r:id="rId14"/>
    <p:sldId id="282" r:id="rId15"/>
    <p:sldId id="283" r:id="rId16"/>
    <p:sldId id="284" r:id="rId17"/>
    <p:sldId id="285" r:id="rId18"/>
    <p:sldId id="286" r:id="rId19"/>
    <p:sldId id="269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7033" autoAdjust="0"/>
    <p:restoredTop sz="94660"/>
  </p:normalViewPr>
  <p:slideViewPr>
    <p:cSldViewPr snapToGrid="0">
      <p:cViewPr varScale="1">
        <p:scale>
          <a:sx n="73" d="100"/>
          <a:sy n="73" d="100"/>
        </p:scale>
        <p:origin x="-540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1" d="100"/>
          <a:sy n="61" d="100"/>
        </p:scale>
        <p:origin x="2346" y="84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4468F-6682-48AA-B5F4-BEF8E7F9833C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2897F-7A41-40D7-BC9E-F666B07C58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4468F-6682-48AA-B5F4-BEF8E7F9833C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2897F-7A41-40D7-BC9E-F666B07C58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4468F-6682-48AA-B5F4-BEF8E7F9833C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2897F-7A41-40D7-BC9E-F666B07C58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4468F-6682-48AA-B5F4-BEF8E7F9833C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2897F-7A41-40D7-BC9E-F666B07C58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4468F-6682-48AA-B5F4-BEF8E7F9833C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2897F-7A41-40D7-BC9E-F666B07C58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4468F-6682-48AA-B5F4-BEF8E7F9833C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2897F-7A41-40D7-BC9E-F666B07C58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4468F-6682-48AA-B5F4-BEF8E7F9833C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2897F-7A41-40D7-BC9E-F666B07C58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4468F-6682-48AA-B5F4-BEF8E7F9833C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2897F-7A41-40D7-BC9E-F666B07C58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4468F-6682-48AA-B5F4-BEF8E7F9833C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2897F-7A41-40D7-BC9E-F666B07C58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4468F-6682-48AA-B5F4-BEF8E7F9833C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2897F-7A41-40D7-BC9E-F666B07C58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24468F-6682-48AA-B5F4-BEF8E7F9833C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82897F-7A41-40D7-BC9E-F666B07C585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8800" b="1" dirty="0" smtClean="0">
                <a:solidFill>
                  <a:srgbClr val="FF0000"/>
                </a:solidFill>
              </a:rPr>
              <a:t>Театр</a:t>
            </a:r>
            <a:endParaRPr lang="ru-RU" sz="8800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5a43aa03ea87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10343" y="1825624"/>
            <a:ext cx="9522823" cy="4601301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9600" b="1" dirty="0" smtClean="0">
                <a:solidFill>
                  <a:srgbClr val="FF0000"/>
                </a:solidFill>
              </a:rPr>
              <a:t>Хор</a:t>
            </a:r>
            <a:endParaRPr lang="ru-RU" sz="9600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34b2ea7e89a83e768193ada6d37d45d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2411" y="1825624"/>
            <a:ext cx="9470572" cy="4666615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8000" b="1" dirty="0" smtClean="0">
                <a:solidFill>
                  <a:srgbClr val="FF0000"/>
                </a:solidFill>
              </a:rPr>
              <a:t>Гитара</a:t>
            </a:r>
            <a:endParaRPr lang="ru-RU" sz="8000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86e7bc68b47f76adaa30ba38b09282c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03120" y="2259361"/>
            <a:ext cx="8569234" cy="3854055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418011"/>
            <a:ext cx="10515600" cy="575895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1500" b="1" dirty="0" smtClean="0">
                <a:solidFill>
                  <a:srgbClr val="FF0000"/>
                </a:solidFill>
              </a:rPr>
              <a:t>Опера</a:t>
            </a:r>
            <a:endParaRPr lang="ru-RU" sz="11500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Без названия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7280" y="2181498"/>
            <a:ext cx="10032274" cy="4454434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4949" y="169818"/>
            <a:ext cx="10948851" cy="6007146"/>
          </a:xfrm>
        </p:spPr>
        <p:txBody>
          <a:bodyPr/>
          <a:lstStyle/>
          <a:p>
            <a:pPr>
              <a:buNone/>
            </a:pPr>
            <a:r>
              <a:rPr lang="ru-RU" sz="6000" b="1" dirty="0" smtClean="0">
                <a:solidFill>
                  <a:srgbClr val="FF0000"/>
                </a:solidFill>
              </a:rPr>
              <a:t>Опера</a:t>
            </a:r>
            <a:r>
              <a:rPr lang="ru-RU" sz="6000" b="1" dirty="0" smtClean="0"/>
              <a:t> – </a:t>
            </a:r>
            <a:r>
              <a:rPr lang="ru-RU" sz="6000" dirty="0" smtClean="0"/>
              <a:t>это  музыкальный спектакль, где действующие лица не говорят а поют в сопровождении оркестра.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kot-uchenij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4845" y="627018"/>
            <a:ext cx="9470571" cy="5799908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/>
              <a:t>Михаил Иванович Глинка</a:t>
            </a:r>
            <a:endParaRPr lang="ru-RU" sz="6000" b="1" dirty="0"/>
          </a:p>
        </p:txBody>
      </p:sp>
      <p:pic>
        <p:nvPicPr>
          <p:cNvPr id="4" name="Содержимое 3" descr="Без названия (1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64378" y="1854926"/>
            <a:ext cx="7576456" cy="3997234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Без названия (3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2769326"/>
            <a:ext cx="6152606" cy="4088675"/>
          </a:xfrm>
        </p:spPr>
      </p:pic>
      <p:pic>
        <p:nvPicPr>
          <p:cNvPr id="5" name="Рисунок 4" descr="Без названия (2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8549" y="0"/>
            <a:ext cx="5843451" cy="3200400"/>
          </a:xfrm>
          <a:prstGeom prst="rect">
            <a:avLst/>
          </a:prstGeom>
        </p:spPr>
      </p:pic>
      <p:pic>
        <p:nvPicPr>
          <p:cNvPr id="6" name="Рисунок 5" descr="ruslan-big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6374674" cy="3431512"/>
          </a:xfrm>
          <a:prstGeom prst="rect">
            <a:avLst/>
          </a:prstGeom>
        </p:spPr>
      </p:pic>
      <p:pic>
        <p:nvPicPr>
          <p:cNvPr id="7" name="Рисунок 6" descr="7-img5444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00354" y="2756263"/>
            <a:ext cx="6091646" cy="4101737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ello_html_m471bdc79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40971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4" name="Замещающее 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altLang="en-US"/>
          </a:p>
        </p:txBody>
      </p:sp>
      <p:pic>
        <p:nvPicPr>
          <p:cNvPr id="5" name="Замещающее содержимое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838200" y="895985"/>
            <a:ext cx="10045700" cy="504634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11353800" cy="6858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b="1" dirty="0" smtClean="0">
                <a:solidFill>
                  <a:srgbClr val="FF0000"/>
                </a:solidFill>
              </a:rPr>
              <a:t>«Как щедро льются эти звуки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rgbClr val="FF0000"/>
                </a:solidFill>
              </a:rPr>
              <a:t>Из необъятной вышины!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rgbClr val="FF0000"/>
                </a:solidFill>
              </a:rPr>
              <a:t>Я к ним протягиваю руки -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rgbClr val="FF0000"/>
                </a:solidFill>
              </a:rPr>
              <a:t>Ладони музыкой полны.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rgbClr val="FF0000"/>
                </a:solidFill>
              </a:rPr>
              <a:t> Замрет на миг и снова льётся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rgbClr val="FF0000"/>
                </a:solidFill>
              </a:rPr>
              <a:t>Живая звонкая струя.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rgbClr val="FF0000"/>
                </a:solidFill>
              </a:rPr>
              <a:t>И солнце ласково смеется,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rgbClr val="FF0000"/>
                </a:solidFill>
              </a:rPr>
              <a:t>И дышит ласково земля.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rgbClr val="FF0000"/>
                </a:solidFill>
              </a:rPr>
              <a:t> Завидую самозабвенью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rgbClr val="FF0000"/>
                </a:solidFill>
              </a:rPr>
              <a:t>Неутомимого певца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rgbClr val="FF0000"/>
                </a:solidFill>
              </a:rPr>
              <a:t>И у него учусь уменью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rgbClr val="FF0000"/>
                </a:solidFill>
              </a:rPr>
              <a:t>И петь, и радовать сердца!»</a:t>
            </a:r>
          </a:p>
          <a:p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ÐÐ°ÑÑÐ¸Ð½ÐºÐ¸ Ð¿Ð¾ Ð·Ð°Ð¿ÑÐ¾ÑÑ Ñ Ð»ÑÐºÐ¾Ð¼Ð¾ÑÑÑ Ð´ÑÐ± Ð·ÐµÐ»ÐµÐ½ÑÐ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3800" dirty="0" smtClean="0"/>
              <a:t>У лукоморья дуб </a:t>
            </a:r>
            <a:r>
              <a:rPr lang="ru-RU" sz="3800" b="1" dirty="0" smtClean="0"/>
              <a:t>1) ______________;</a:t>
            </a:r>
            <a:r>
              <a:rPr lang="ru-RU" sz="3800" dirty="0" smtClean="0"/>
              <a:t/>
            </a:r>
            <a:br>
              <a:rPr lang="ru-RU" sz="3800" dirty="0" smtClean="0"/>
            </a:br>
            <a:r>
              <a:rPr lang="ru-RU" sz="3800" dirty="0" smtClean="0"/>
              <a:t>Златая цепь на дубе том:</a:t>
            </a:r>
            <a:br>
              <a:rPr lang="ru-RU" sz="3800" dirty="0" smtClean="0"/>
            </a:br>
            <a:r>
              <a:rPr lang="ru-RU" sz="3800" dirty="0" smtClean="0"/>
              <a:t>И днем и </a:t>
            </a:r>
            <a:r>
              <a:rPr lang="ru-RU" sz="3800" b="1" dirty="0" smtClean="0"/>
              <a:t>2) ___________</a:t>
            </a:r>
            <a:r>
              <a:rPr lang="ru-RU" sz="3800" dirty="0" smtClean="0"/>
              <a:t> кот ученый</a:t>
            </a:r>
            <a:br>
              <a:rPr lang="ru-RU" sz="3800" dirty="0" smtClean="0"/>
            </a:br>
            <a:r>
              <a:rPr lang="ru-RU" sz="3800" dirty="0" smtClean="0"/>
              <a:t>Всё ходит по цепи кругом;</a:t>
            </a:r>
            <a:br>
              <a:rPr lang="ru-RU" sz="3800" dirty="0" smtClean="0"/>
            </a:br>
            <a:r>
              <a:rPr lang="ru-RU" sz="3800" dirty="0" smtClean="0"/>
              <a:t>Идет </a:t>
            </a:r>
            <a:r>
              <a:rPr lang="ru-RU" sz="3800" b="1" dirty="0" smtClean="0"/>
              <a:t>3) __________</a:t>
            </a:r>
            <a:r>
              <a:rPr lang="ru-RU" sz="3800" dirty="0" smtClean="0"/>
              <a:t> — песнь заводит,</a:t>
            </a:r>
            <a:br>
              <a:rPr lang="ru-RU" sz="3800" dirty="0" smtClean="0"/>
            </a:br>
            <a:r>
              <a:rPr lang="ru-RU" sz="3800" dirty="0" smtClean="0"/>
              <a:t>Налево — </a:t>
            </a:r>
            <a:r>
              <a:rPr lang="ru-RU" sz="3800" b="1" dirty="0" smtClean="0"/>
              <a:t>4) _____</a:t>
            </a:r>
            <a:r>
              <a:rPr lang="ru-RU" sz="3800" dirty="0" smtClean="0"/>
              <a:t>________ говорит.</a:t>
            </a:r>
          </a:p>
          <a:p>
            <a:pPr>
              <a:buNone/>
            </a:pPr>
            <a:r>
              <a:rPr lang="ru-RU" sz="3800" dirty="0" smtClean="0"/>
              <a:t>Там чудеса: там леший </a:t>
            </a:r>
            <a:r>
              <a:rPr lang="ru-RU" sz="3800" b="1" dirty="0" smtClean="0"/>
              <a:t>5) _________,</a:t>
            </a:r>
            <a:r>
              <a:rPr lang="ru-RU" sz="3800" dirty="0" smtClean="0"/>
              <a:t/>
            </a:r>
            <a:br>
              <a:rPr lang="ru-RU" sz="3800" dirty="0" smtClean="0"/>
            </a:br>
            <a:r>
              <a:rPr lang="ru-RU" sz="3800" dirty="0" smtClean="0"/>
              <a:t>Русалка на ветвях сидит;</a:t>
            </a:r>
            <a:br>
              <a:rPr lang="ru-RU" sz="3800" dirty="0" smtClean="0"/>
            </a:br>
            <a:r>
              <a:rPr lang="ru-RU" sz="3800" dirty="0" smtClean="0"/>
              <a:t>Там на неведомых дорожках</a:t>
            </a:r>
            <a:br>
              <a:rPr lang="ru-RU" sz="3800" dirty="0" smtClean="0"/>
            </a:br>
            <a:r>
              <a:rPr lang="ru-RU" sz="3800" dirty="0" smtClean="0"/>
              <a:t>Следы </a:t>
            </a:r>
            <a:r>
              <a:rPr lang="ru-RU" sz="3800" b="1" dirty="0" smtClean="0"/>
              <a:t>6) _______</a:t>
            </a:r>
            <a:r>
              <a:rPr lang="ru-RU" sz="3800" dirty="0" smtClean="0"/>
              <a:t>_________ зверей;</a:t>
            </a:r>
            <a:br>
              <a:rPr lang="ru-RU" sz="3800" dirty="0" smtClean="0"/>
            </a:br>
            <a:r>
              <a:rPr lang="ru-RU" sz="3800" dirty="0" smtClean="0"/>
              <a:t>Избушка там на курьих ножках</a:t>
            </a:r>
          </a:p>
          <a:p>
            <a:pPr>
              <a:buNone/>
            </a:pPr>
            <a:r>
              <a:rPr lang="ru-RU" sz="3800" dirty="0" smtClean="0"/>
              <a:t>Стоит без окон, без дверей;</a:t>
            </a:r>
          </a:p>
          <a:p>
            <a:pPr>
              <a:buNone/>
            </a:pPr>
            <a:r>
              <a:rPr lang="ru-RU" sz="3800" dirty="0" smtClean="0"/>
              <a:t>Там лес и дол видений полны;</a:t>
            </a:r>
            <a:br>
              <a:rPr lang="ru-RU" sz="3800" dirty="0" smtClean="0"/>
            </a:br>
            <a:r>
              <a:rPr lang="ru-RU" sz="3800" dirty="0" smtClean="0"/>
              <a:t>Там о </a:t>
            </a:r>
            <a:r>
              <a:rPr lang="ru-RU" sz="3800" b="1" dirty="0" smtClean="0"/>
              <a:t>7) ____</a:t>
            </a:r>
            <a:r>
              <a:rPr lang="ru-RU" sz="3800" dirty="0" smtClean="0"/>
              <a:t>_______ прихлынут волны</a:t>
            </a:r>
            <a:br>
              <a:rPr lang="ru-RU" sz="3800" dirty="0" smtClean="0"/>
            </a:br>
            <a:r>
              <a:rPr lang="ru-RU" sz="3800" dirty="0" smtClean="0"/>
              <a:t>На брег песчаный и пустой,</a:t>
            </a:r>
            <a:br>
              <a:rPr lang="ru-RU" sz="3800" dirty="0" smtClean="0"/>
            </a:br>
            <a:r>
              <a:rPr lang="ru-RU" sz="3800" dirty="0" smtClean="0"/>
              <a:t>И тридцать витязей </a:t>
            </a:r>
            <a:r>
              <a:rPr lang="ru-RU" sz="3800" b="1" dirty="0" smtClean="0"/>
              <a:t>8) ______________</a:t>
            </a:r>
            <a:endParaRPr lang="ru-RU" sz="3800" dirty="0" smtClean="0"/>
          </a:p>
          <a:p>
            <a:pPr>
              <a:buNone/>
            </a:pPr>
            <a:r>
              <a:rPr lang="ru-RU" sz="3800" dirty="0" smtClean="0"/>
              <a:t>Чредой из вод выходят </a:t>
            </a:r>
            <a:r>
              <a:rPr lang="ru-RU" sz="3800" b="1" dirty="0" smtClean="0"/>
              <a:t>9) ___________,</a:t>
            </a:r>
            <a:r>
              <a:rPr lang="ru-RU" sz="3800" dirty="0" smtClean="0"/>
              <a:t/>
            </a:r>
            <a:br>
              <a:rPr lang="ru-RU" sz="3800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1"/>
            <a:ext cx="1219200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800" dirty="0" smtClean="0"/>
              <a:t>И с ними дядька их </a:t>
            </a:r>
            <a:r>
              <a:rPr lang="ru-RU" sz="2800" b="1" dirty="0" smtClean="0"/>
              <a:t>10) _____________;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Там королевич мимоходом</a:t>
            </a:r>
            <a:br>
              <a:rPr lang="ru-RU" sz="2800" dirty="0" smtClean="0"/>
            </a:br>
            <a:r>
              <a:rPr lang="ru-RU" sz="2800" dirty="0" smtClean="0"/>
              <a:t>Пленяет грозного царя;</a:t>
            </a:r>
            <a:br>
              <a:rPr lang="ru-RU" sz="2800" dirty="0" smtClean="0"/>
            </a:br>
            <a:r>
              <a:rPr lang="ru-RU" sz="2800" dirty="0" smtClean="0"/>
              <a:t>Там в облаках перед народом</a:t>
            </a:r>
            <a:br>
              <a:rPr lang="ru-RU" sz="2800" dirty="0" smtClean="0"/>
            </a:br>
            <a:r>
              <a:rPr lang="ru-RU" sz="2800" dirty="0" smtClean="0"/>
              <a:t>Через леса, через </a:t>
            </a:r>
            <a:r>
              <a:rPr lang="ru-RU" sz="2800" b="1" dirty="0" smtClean="0"/>
              <a:t>11) ______</a:t>
            </a:r>
            <a:r>
              <a:rPr lang="ru-RU" sz="2800" dirty="0" smtClean="0"/>
              <a:t>_________</a:t>
            </a:r>
            <a:br>
              <a:rPr lang="ru-RU" sz="2800" dirty="0" smtClean="0"/>
            </a:br>
            <a:r>
              <a:rPr lang="ru-RU" sz="2800" dirty="0" smtClean="0"/>
              <a:t>Колдун несет богатыря;</a:t>
            </a:r>
          </a:p>
          <a:p>
            <a:pPr>
              <a:buNone/>
            </a:pPr>
            <a:r>
              <a:rPr lang="ru-RU" sz="2800" dirty="0" smtClean="0"/>
              <a:t>В темнице там царевна </a:t>
            </a:r>
            <a:r>
              <a:rPr lang="ru-RU" sz="2800" b="1" dirty="0" smtClean="0"/>
              <a:t>12)__________,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А </a:t>
            </a:r>
            <a:r>
              <a:rPr lang="ru-RU" sz="2800" b="1" dirty="0" smtClean="0"/>
              <a:t>13) _____</a:t>
            </a:r>
            <a:r>
              <a:rPr lang="ru-RU" sz="2800" dirty="0" smtClean="0"/>
              <a:t>____ волк ей верно служит; Там ступа с Бабою Ягой</a:t>
            </a:r>
          </a:p>
          <a:p>
            <a:pPr>
              <a:buNone/>
            </a:pPr>
            <a:r>
              <a:rPr lang="ru-RU" sz="2800" dirty="0" smtClean="0"/>
              <a:t>Идет, </a:t>
            </a:r>
            <a:r>
              <a:rPr lang="ru-RU" sz="2800" b="1" dirty="0" smtClean="0"/>
              <a:t>14) _____</a:t>
            </a:r>
            <a:r>
              <a:rPr lang="ru-RU" sz="2800" dirty="0" smtClean="0"/>
              <a:t> </a:t>
            </a:r>
            <a:r>
              <a:rPr lang="ru-RU" sz="2800" dirty="0" err="1" smtClean="0"/>
              <a:t>_______сама</a:t>
            </a:r>
            <a:r>
              <a:rPr lang="ru-RU" sz="2800" dirty="0" smtClean="0"/>
              <a:t> собой;</a:t>
            </a:r>
            <a:br>
              <a:rPr lang="ru-RU" sz="2800" dirty="0" smtClean="0"/>
            </a:br>
            <a:r>
              <a:rPr lang="ru-RU" sz="2800" dirty="0" smtClean="0"/>
              <a:t>Там царь </a:t>
            </a:r>
            <a:r>
              <a:rPr lang="ru-RU" sz="2800" dirty="0" err="1" smtClean="0"/>
              <a:t>Кащей</a:t>
            </a:r>
            <a:r>
              <a:rPr lang="ru-RU" sz="2800" dirty="0" smtClean="0"/>
              <a:t> над златом </a:t>
            </a:r>
            <a:r>
              <a:rPr lang="ru-RU" sz="2800" b="1" dirty="0" smtClean="0"/>
              <a:t>15) ________;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Там русской дух... там </a:t>
            </a:r>
            <a:r>
              <a:rPr lang="ru-RU" sz="2800" b="1" dirty="0" smtClean="0"/>
              <a:t>16) ___</a:t>
            </a:r>
            <a:r>
              <a:rPr lang="ru-RU" sz="2800" dirty="0" smtClean="0"/>
              <a:t> </a:t>
            </a:r>
            <a:r>
              <a:rPr lang="ru-RU" sz="2800" dirty="0" err="1" smtClean="0"/>
              <a:t>____пахнет</a:t>
            </a:r>
            <a:r>
              <a:rPr lang="ru-RU" sz="2800" dirty="0" smtClean="0"/>
              <a:t>!</a:t>
            </a:r>
            <a:br>
              <a:rPr lang="ru-RU" sz="2800" dirty="0" smtClean="0"/>
            </a:br>
            <a:r>
              <a:rPr lang="ru-RU" sz="2800" dirty="0" smtClean="0"/>
              <a:t>И там я был, и мед я пил;</a:t>
            </a:r>
            <a:br>
              <a:rPr lang="ru-RU" sz="2800" dirty="0" smtClean="0"/>
            </a:br>
            <a:r>
              <a:rPr lang="ru-RU" sz="2800" dirty="0" smtClean="0"/>
              <a:t>У моря видел дуб зеленый;</a:t>
            </a:r>
            <a:br>
              <a:rPr lang="ru-RU" sz="2800" dirty="0" smtClean="0"/>
            </a:br>
            <a:r>
              <a:rPr lang="ru-RU" sz="2800" dirty="0" smtClean="0"/>
              <a:t>Под ним </a:t>
            </a:r>
            <a:r>
              <a:rPr lang="ru-RU" sz="2800" b="1" dirty="0" smtClean="0"/>
              <a:t>17) _____________,</a:t>
            </a:r>
            <a:r>
              <a:rPr lang="ru-RU" sz="2800" dirty="0" smtClean="0"/>
              <a:t> и кот ученый</a:t>
            </a:r>
            <a:br>
              <a:rPr lang="ru-RU" sz="2800" dirty="0" smtClean="0"/>
            </a:br>
            <a:r>
              <a:rPr lang="ru-RU" sz="2800" dirty="0" smtClean="0"/>
              <a:t>Свои мне </a:t>
            </a:r>
            <a:r>
              <a:rPr lang="ru-RU" sz="2800" b="1" dirty="0" smtClean="0"/>
              <a:t>18) </a:t>
            </a:r>
            <a:r>
              <a:rPr lang="ru-RU" sz="2800" b="1" dirty="0" err="1" smtClean="0"/>
              <a:t>____</a:t>
            </a:r>
            <a:r>
              <a:rPr lang="ru-RU" sz="2800" dirty="0" err="1" smtClean="0"/>
              <a:t>___________говорил</a:t>
            </a:r>
            <a:r>
              <a:rPr lang="ru-RU" sz="2800" dirty="0" smtClean="0"/>
              <a:t>.</a:t>
            </a:r>
            <a:endParaRPr lang="ru-RU" sz="2800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174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12192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smtClean="0"/>
              <a:t>Александр Сергеевич Пушкин</a:t>
            </a:r>
            <a:endParaRPr lang="ru-RU" sz="4800" b="1" dirty="0"/>
          </a:p>
        </p:txBody>
      </p:sp>
      <p:pic>
        <p:nvPicPr>
          <p:cNvPr id="4" name="Содержимое 3" descr="photo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33748" y="1854926"/>
            <a:ext cx="7615645" cy="4637314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7200" b="1" dirty="0" smtClean="0">
                <a:solidFill>
                  <a:srgbClr val="FF0000"/>
                </a:solidFill>
              </a:rPr>
              <a:t>Солист</a:t>
            </a:r>
            <a:endParaRPr lang="ru-RU" sz="7200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opera_eto-moe_-Foto-iz-arkhiva-artist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02229" y="1825625"/>
            <a:ext cx="8882742" cy="4351338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8000" b="1" dirty="0" smtClean="0">
                <a:solidFill>
                  <a:srgbClr val="FF0000"/>
                </a:solidFill>
              </a:rPr>
              <a:t>Пианино</a:t>
            </a:r>
            <a:endParaRPr lang="ru-RU" sz="8000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image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77886" y="2103121"/>
            <a:ext cx="7171508" cy="3944982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41</Words>
  <Application>WPS Presentation</Application>
  <PresentationFormat>Произвольный</PresentationFormat>
  <Paragraphs>29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Александр Сергеевич Пушкин</vt:lpstr>
      <vt:lpstr>Солист</vt:lpstr>
      <vt:lpstr>Пианино</vt:lpstr>
      <vt:lpstr>Театр</vt:lpstr>
      <vt:lpstr>Хор</vt:lpstr>
      <vt:lpstr>Гитара</vt:lpstr>
      <vt:lpstr>Слайд 13</vt:lpstr>
      <vt:lpstr>Слайд 14</vt:lpstr>
      <vt:lpstr>Слайд 15</vt:lpstr>
      <vt:lpstr>Михаил Иванович Глинка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WPP Presentation</dc:title>
  <dc:creator>Милана</dc:creator>
  <cp:lastModifiedBy>Windows User</cp:lastModifiedBy>
  <cp:revision>7</cp:revision>
  <dcterms:created xsi:type="dcterms:W3CDTF">2019-05-06T02:33:00Z</dcterms:created>
  <dcterms:modified xsi:type="dcterms:W3CDTF">2019-05-14T07:57:18Z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1049-10.2.0.7646</vt:lpwstr>
  </property>
</Properties>
</file>