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276" y="-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614761-31CD-C06D-BA77-0A4D18291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184" y="567313"/>
            <a:ext cx="6004970" cy="1734407"/>
          </a:xfrm>
        </p:spPr>
        <p:txBody>
          <a:bodyPr/>
          <a:lstStyle/>
          <a:p>
            <a:r>
              <a:rPr lang="ru-RU" dirty="0"/>
              <a:t>Мария Склодовская-Кюри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8BE7073-773A-76A9-07CF-259B0009F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687" y="905256"/>
            <a:ext cx="4453128" cy="50474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76B5498-E5DE-C94C-7356-47A3657477E3}"/>
              </a:ext>
            </a:extLst>
          </p:cNvPr>
          <p:cNvSpPr txBox="1"/>
          <p:nvPr/>
        </p:nvSpPr>
        <p:spPr>
          <a:xfrm>
            <a:off x="239401" y="2491552"/>
            <a:ext cx="538991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 dirty="0"/>
              <a:t>Польская и французская учёная-экспериментатор, педагог, общественная деятельница. Первая женщина — преподавательница Парижского университета.</a:t>
            </a:r>
          </a:p>
        </p:txBody>
      </p:sp>
    </p:spTree>
    <p:extLst>
      <p:ext uri="{BB962C8B-B14F-4D97-AF65-F5344CB8AC3E}">
        <p14:creationId xmlns:p14="http://schemas.microsoft.com/office/powerpoint/2010/main" val="3992853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F64A27A-07FA-683A-107E-7ED6A19F2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147" y="209779"/>
            <a:ext cx="5030033" cy="64384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0151310-1334-6FE3-B30B-5E890610239A}"/>
              </a:ext>
            </a:extLst>
          </p:cNvPr>
          <p:cNvSpPr txBox="1"/>
          <p:nvPr/>
        </p:nvSpPr>
        <p:spPr>
          <a:xfrm>
            <a:off x="7570460" y="2781046"/>
            <a:ext cx="3121204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b="1" dirty="0"/>
              <a:t>Спасибо за внимание </a:t>
            </a:r>
          </a:p>
        </p:txBody>
      </p:sp>
    </p:spTree>
    <p:extLst>
      <p:ext uri="{BB962C8B-B14F-4D97-AF65-F5344CB8AC3E}">
        <p14:creationId xmlns:p14="http://schemas.microsoft.com/office/powerpoint/2010/main" val="1053344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EECEDF6-A6DB-8A92-159C-2494511E2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706" y="101591"/>
            <a:ext cx="7729728" cy="310198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Мария уже с раннего детства обнаружила непреодолимую страсть к науке и знаниям. Она была одаренной и целеустремленной девочкой, которая мечтала о большем.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C8DDB6A-FF3C-2665-EE59-B5025DD3B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4814" y="2140287"/>
            <a:ext cx="62865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440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C3B12D0C-4992-7940-6DBB-AD4D693048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8978" y="555861"/>
            <a:ext cx="4597022" cy="574627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E396A5C-BE88-136A-29D7-BFA845319B79}"/>
              </a:ext>
            </a:extLst>
          </p:cNvPr>
          <p:cNvSpPr txBox="1"/>
          <p:nvPr/>
        </p:nvSpPr>
        <p:spPr>
          <a:xfrm>
            <a:off x="6455009" y="1007655"/>
            <a:ext cx="423801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000" b="1" dirty="0"/>
              <a:t>Владислав Склодовский с </a:t>
            </a:r>
            <a:r>
              <a:rPr lang="ru-RU" sz="4000" b="1" dirty="0" err="1"/>
              <a:t>дочерьми</a:t>
            </a:r>
            <a:r>
              <a:rPr lang="ru-RU" sz="4000" b="1" dirty="0"/>
              <a:t> (слева направо): Мария, </a:t>
            </a:r>
            <a:r>
              <a:rPr lang="ru-RU" sz="4000" b="1" dirty="0" err="1"/>
              <a:t>Бронислава</a:t>
            </a:r>
            <a:r>
              <a:rPr lang="ru-RU" sz="4000" b="1" dirty="0"/>
              <a:t>, Хелена[</a:t>
            </a:r>
            <a:r>
              <a:rPr lang="ru-RU" sz="4000" b="1" dirty="0" err="1"/>
              <a:t>pl</a:t>
            </a:r>
            <a:r>
              <a:rPr lang="ru-RU" sz="4000" b="1" dirty="0"/>
              <a:t>]. 1890 год.
</a:t>
            </a:r>
          </a:p>
        </p:txBody>
      </p:sp>
    </p:spTree>
    <p:extLst>
      <p:ext uri="{BB962C8B-B14F-4D97-AF65-F5344CB8AC3E}">
        <p14:creationId xmlns:p14="http://schemas.microsoft.com/office/powerpoint/2010/main" val="2690022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5E56BCC-52FB-41EF-2BBA-6119F2BED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90" y="719666"/>
            <a:ext cx="3993657" cy="5418667"/>
          </a:xfrm>
          <a:prstGeom prst="rect">
            <a:avLst/>
          </a:prstGeom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7466584F-A91C-B43B-2604-FF58E93D1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3878" y="635495"/>
            <a:ext cx="5435729" cy="3101983"/>
          </a:xfrm>
        </p:spPr>
        <p:txBody>
          <a:bodyPr>
            <a:noAutofit/>
          </a:bodyPr>
          <a:lstStyle/>
          <a:p>
            <a:r>
              <a:rPr lang="ru-RU" sz="3200" b="1" dirty="0"/>
              <a:t>Семья жила трудно. Владислав неудачно вложил свои сбережения в бизнес своего шурина, который быстро обанкротился. Мать долго и мучительно умирала от туберкулёза, отец выбивался из сил, чтобы лечить больную жену и кормить пятерых детей.</a:t>
            </a:r>
          </a:p>
        </p:txBody>
      </p:sp>
    </p:spTree>
    <p:extLst>
      <p:ext uri="{BB962C8B-B14F-4D97-AF65-F5344CB8AC3E}">
        <p14:creationId xmlns:p14="http://schemas.microsoft.com/office/powerpoint/2010/main" val="373317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8090D33-6C42-82E0-88C5-D95359006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77" y="565398"/>
            <a:ext cx="8128000" cy="46831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28B0520-96EC-1C1F-C232-683946FEB3D2}"/>
              </a:ext>
            </a:extLst>
          </p:cNvPr>
          <p:cNvSpPr txBox="1"/>
          <p:nvPr/>
        </p:nvSpPr>
        <p:spPr>
          <a:xfrm>
            <a:off x="8641735" y="684623"/>
            <a:ext cx="30163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dirty="0"/>
              <a:t>Бронзовая</a:t>
            </a:r>
          </a:p>
          <a:p>
            <a:pPr algn="l"/>
            <a:r>
              <a:rPr lang="ru-RU" sz="3200" dirty="0"/>
              <a:t> медаль </a:t>
            </a:r>
          </a:p>
          <a:p>
            <a:pPr algn="l"/>
            <a:r>
              <a:rPr lang="ru-RU" sz="3200" dirty="0"/>
              <a:t>За академические достижения </a:t>
            </a:r>
          </a:p>
        </p:txBody>
      </p:sp>
    </p:spTree>
    <p:extLst>
      <p:ext uri="{BB962C8B-B14F-4D97-AF65-F5344CB8AC3E}">
        <p14:creationId xmlns:p14="http://schemas.microsoft.com/office/powerpoint/2010/main" val="2124296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FE4BCE93-06A4-CD4B-D640-F666F54BE8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67917" y="98275"/>
            <a:ext cx="5377300" cy="675972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459CFCA-9512-90A0-D420-DFF117F3DE7B}"/>
              </a:ext>
            </a:extLst>
          </p:cNvPr>
          <p:cNvSpPr txBox="1"/>
          <p:nvPr/>
        </p:nvSpPr>
        <p:spPr>
          <a:xfrm>
            <a:off x="956870" y="557634"/>
            <a:ext cx="607880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 dirty="0">
                <a:latin typeface="Abadi Extra Light" pitchFamily="2" charset="0"/>
                <a:ea typeface="Abadi Extra Light" pitchFamily="2" charset="0"/>
              </a:rPr>
              <a:t>Одной из первых значимых работ Марии стала ее публикация о поляризации света, которую она выполнила вместе с сестрой </a:t>
            </a:r>
            <a:r>
              <a:rPr lang="ru-RU" sz="3200" b="1" dirty="0" err="1">
                <a:latin typeface="Abadi Extra Light" pitchFamily="2" charset="0"/>
                <a:ea typeface="Abadi Extra Light" pitchFamily="2" charset="0"/>
              </a:rPr>
              <a:t>Брониславой</a:t>
            </a:r>
            <a:r>
              <a:rPr lang="ru-RU" sz="3200" b="1" dirty="0">
                <a:latin typeface="Abadi Extra Light" pitchFamily="2" charset="0"/>
                <a:ea typeface="Abadi Extra Light" pitchFamily="2" charset="0"/>
              </a:rPr>
              <a:t>. Эта работа получила признание научного сообщества и стала отправной точкой для дальнейших научных достижений Марии.</a:t>
            </a:r>
          </a:p>
        </p:txBody>
      </p:sp>
    </p:spTree>
    <p:extLst>
      <p:ext uri="{BB962C8B-B14F-4D97-AF65-F5344CB8AC3E}">
        <p14:creationId xmlns:p14="http://schemas.microsoft.com/office/powerpoint/2010/main" val="2881506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5838B29-0C1C-9CE3-BE1A-A2EB3DF0E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119" y="217312"/>
            <a:ext cx="5981700" cy="33623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946C889-422D-43ED-46FB-C0CF7F000A79}"/>
              </a:ext>
            </a:extLst>
          </p:cNvPr>
          <p:cNvSpPr txBox="1"/>
          <p:nvPr/>
        </p:nvSpPr>
        <p:spPr>
          <a:xfrm>
            <a:off x="6548394" y="361822"/>
            <a:ext cx="397545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ru-RU" dirty="0"/>
              <a:t>Открытие радиоактивности и двух новых радиоактивных элементов: полония (названного в честь родины Мари – Польши) и радия.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9AB63B7-E1C9-B6E0-4AEF-97182BADA7BE}"/>
              </a:ext>
            </a:extLst>
          </p:cNvPr>
          <p:cNvSpPr txBox="1"/>
          <p:nvPr/>
        </p:nvSpPr>
        <p:spPr>
          <a:xfrm>
            <a:off x="5181346" y="2515448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546BCAF-C5B2-A78A-8F13-8CFB796D7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124" y="1898474"/>
            <a:ext cx="3557991" cy="444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06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BAF360-5905-BD41-3BF7-D8FA51B8F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Пьер и Мария Кюри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069BC65C-6585-8E30-C704-5D9BC30A9C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2474" y="2601749"/>
            <a:ext cx="5243526" cy="3670469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695B265-15F1-088D-6B4B-0C2DDA6BC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535" y="2339374"/>
            <a:ext cx="3714771" cy="419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190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79FDC7-11C2-06F6-1CAE-F6EF31BA4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8617" y="272884"/>
            <a:ext cx="7729728" cy="4092514"/>
          </a:xfrm>
        </p:spPr>
        <p:txBody>
          <a:bodyPr>
            <a:normAutofit fontScale="90000"/>
          </a:bodyPr>
          <a:lstStyle/>
          <a:p>
            <a:r>
              <a:rPr lang="ru-RU" dirty="0"/>
              <a:t>Одним из главных ее открытий было обнаружение радиоактивности. Мария с помощью своего мужа Пьера Кюри исследовала различные материалы и обнаружила, что некоторые из них испускают специальное излучение. Это было действительно революционным открытием, потому что ранее люди не знали о существовании такого явления.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967C73D-17B5-9931-73CD-70AD96A8D3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26" y="1551496"/>
            <a:ext cx="3551169" cy="44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08879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</Words>
  <Application>Microsoft Office PowerPoint</Application>
  <PresentationFormat>Произвольный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Посылка</vt:lpstr>
      <vt:lpstr>Мария Склодовская-Кюри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Пьер и Мария Кюри</vt:lpstr>
      <vt:lpstr>Одним из главных ее открытий было обнаружение радиоактивности. Мария с помощью своего мужа Пьера Кюри исследовала различные материалы и обнаружила, что некоторые из них испускают специальное излучение. Это было действительно революционным открытием, потому что ранее люди не знали о существовании такого явления.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Мария Склодовская-Кюри</dc:title>
  <dc:creator>podpiscicada@gmail.com</dc:creator>
  <cp:lastModifiedBy>Пользователь Windows</cp:lastModifiedBy>
  <cp:revision>5</cp:revision>
  <dcterms:created xsi:type="dcterms:W3CDTF">2023-12-09T13:27:25Z</dcterms:created>
  <dcterms:modified xsi:type="dcterms:W3CDTF">2023-12-13T11:43:09Z</dcterms:modified>
</cp:coreProperties>
</file>