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7"/>
  </p:handoutMasterIdLst>
  <p:sldIdLst>
    <p:sldId id="265" r:id="rId2"/>
    <p:sldId id="266" r:id="rId3"/>
    <p:sldId id="257" r:id="rId4"/>
    <p:sldId id="263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F7ED99D-A313-447F-AEE5-16B7B6D853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DCD480D-863D-44E8-8E75-6D2CFBA5CD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AF1C6-1C1E-41C6-AF1F-8BD9C79D4C84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F1823DE-C5EB-4D53-B9AE-FE4B0AE862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F8FD3AB-8336-45D2-A070-7301AE5F84D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4AAF6-0F52-4522-AC6F-F4BF0AF971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463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678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355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37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1914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66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3667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02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387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40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58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24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53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6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7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49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91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36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0FC04FB-2796-4B90-8B71-FFCC8D7D2467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2E39145-9F7F-40D3-A65B-E63F2B498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8207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microsoft.com/office/2007/relationships/hdphoto" Target="../media/hdphoto4.wdp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6ACC2EB-D072-4541-B255-8EA3EDE084AD}"/>
              </a:ext>
            </a:extLst>
          </p:cNvPr>
          <p:cNvSpPr/>
          <p:nvPr/>
        </p:nvSpPr>
        <p:spPr>
          <a:xfrm>
            <a:off x="3129280" y="985520"/>
            <a:ext cx="5648960" cy="4886960"/>
          </a:xfrm>
          <a:prstGeom prst="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700" dirty="0">
                <a:solidFill>
                  <a:schemeClr val="accent3">
                    <a:lumMod val="75000"/>
                  </a:schemeClr>
                </a:solidFill>
              </a:rPr>
              <a:t>Д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14AE20-52F0-4046-98D0-C7B57171591D}"/>
              </a:ext>
            </a:extLst>
          </p:cNvPr>
          <p:cNvSpPr/>
          <p:nvPr/>
        </p:nvSpPr>
        <p:spPr>
          <a:xfrm>
            <a:off x="528320" y="1107440"/>
            <a:ext cx="1656080" cy="1290320"/>
          </a:xfrm>
          <a:prstGeom prst="rect">
            <a:avLst/>
          </a:prstGeom>
          <a:solidFill>
            <a:srgbClr val="0070C0"/>
          </a:solidFill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7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E2AE8E7-4782-43E2-A477-28412C0173BA}"/>
              </a:ext>
            </a:extLst>
          </p:cNvPr>
          <p:cNvSpPr/>
          <p:nvPr/>
        </p:nvSpPr>
        <p:spPr>
          <a:xfrm>
            <a:off x="-1910080" y="3322320"/>
            <a:ext cx="1656080" cy="1290320"/>
          </a:xfrm>
          <a:prstGeom prst="rect">
            <a:avLst/>
          </a:prstGeom>
          <a:solidFill>
            <a:srgbClr val="00B050"/>
          </a:solidFill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7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5A7F265-EC25-4120-8D6E-97758D00C4B7}"/>
              </a:ext>
            </a:extLst>
          </p:cNvPr>
          <p:cNvSpPr/>
          <p:nvPr/>
        </p:nvSpPr>
        <p:spPr>
          <a:xfrm>
            <a:off x="12444949" y="1408386"/>
            <a:ext cx="5648960" cy="4886960"/>
          </a:xfrm>
          <a:prstGeom prst="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700" dirty="0">
                <a:solidFill>
                  <a:srgbClr val="00B050"/>
                </a:solidFill>
              </a:rPr>
              <a:t>Д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3B0205E-8DF3-45AF-8289-7214EA392C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645" b="77419" l="58500" r="70500">
                        <a14:foregroundMark x1="59250" y1="76000" x2="66250" y2="77419"/>
                        <a14:foregroundMark x1="61000" y1="64387" x2="67667" y2="61806"/>
                        <a14:foregroundMark x1="67667" y1="61806" x2="69417" y2="651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035" t="58850" r="27921" b="22335"/>
          <a:stretch/>
        </p:blipFill>
        <p:spPr bwMode="auto">
          <a:xfrm>
            <a:off x="442663" y="4319752"/>
            <a:ext cx="2446026" cy="197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56F7EBD-954E-49F4-A081-A5E4FE92EC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516" b="78968" l="81167" r="94250">
                        <a14:foregroundMark x1="87333" y1="60903" x2="87333" y2="60903"/>
                        <a14:foregroundMark x1="94083" y1="67097" x2="94083" y2="67097"/>
                        <a14:foregroundMark x1="94333" y1="66194" x2="94333" y2="66194"/>
                        <a14:foregroundMark x1="86833" y1="78968" x2="86833" y2="78968"/>
                        <a14:foregroundMark x1="81167" y1="70065" x2="81167" y2="700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899" t="58698" r="4166" b="19540"/>
          <a:stretch/>
        </p:blipFill>
        <p:spPr bwMode="auto">
          <a:xfrm>
            <a:off x="-13409" y="3908293"/>
            <a:ext cx="3412709" cy="289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Школьный колокольчик Колокольчики, колокольчик, еда, кольцо, фотография png  | PNGWing">
            <a:extLst>
              <a:ext uri="{FF2B5EF4-FFF2-40B4-BE49-F238E27FC236}">
                <a16:creationId xmlns:a16="http://schemas.microsoft.com/office/drawing/2014/main" id="{10943541-A3A4-4E81-8284-AAD72C038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959" b="97521" l="2885" r="96635">
                        <a14:foregroundMark x1="58654" y1="21074" x2="75000" y2="4959"/>
                        <a14:foregroundMark x1="75000" y1="4959" x2="65385" y2="23140"/>
                        <a14:foregroundMark x1="50000" y1="14050" x2="38462" y2="5372"/>
                        <a14:foregroundMark x1="89904" y1="18595" x2="87019" y2="39256"/>
                        <a14:foregroundMark x1="92788" y1="20248" x2="91346" y2="36364"/>
                        <a14:foregroundMark x1="97596" y1="25207" x2="95192" y2="22314"/>
                        <a14:foregroundMark x1="53846" y1="36777" x2="59135" y2="34711"/>
                        <a14:foregroundMark x1="58654" y1="34298" x2="58173" y2="40083"/>
                        <a14:foregroundMark x1="53846" y1="43802" x2="55769" y2="48347"/>
                        <a14:foregroundMark x1="40865" y1="40083" x2="45192" y2="34298"/>
                        <a14:foregroundMark x1="42788" y1="42975" x2="39423" y2="48347"/>
                        <a14:foregroundMark x1="38462" y1="40909" x2="20192" y2="64876"/>
                        <a14:foregroundMark x1="10577" y1="64463" x2="9615" y2="79752"/>
                        <a14:foregroundMark x1="3365" y1="69008" x2="7212" y2="76446"/>
                        <a14:foregroundMark x1="29808" y1="90909" x2="66827" y2="97521"/>
                        <a14:foregroundMark x1="66827" y1="97521" x2="73558" y2="88017"/>
                        <a14:foregroundMark x1="34615" y1="83884" x2="36058" y2="83471"/>
                        <a14:foregroundMark x1="40385" y1="81818" x2="43269" y2="89256"/>
                        <a14:foregroundMark x1="59135" y1="68595" x2="54327" y2="7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516" y="3237821"/>
            <a:ext cx="262795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16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76783 -0.061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98" y="-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2.22222E-6 L 0.20065 -0.3210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26" y="-1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95345E-E29B-43F3-B411-E6571C6E0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111" y="5139251"/>
            <a:ext cx="3359380" cy="935451"/>
          </a:xfrm>
          <a:ln>
            <a:solidFill>
              <a:srgbClr val="FFFF00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C13A147-CA22-43FF-92AE-8732F2FD9D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8" y="552026"/>
            <a:ext cx="3685482" cy="25936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3F1268-5BEC-404B-BFC2-4B2174B594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466"/>
          <a:stretch/>
        </p:blipFill>
        <p:spPr>
          <a:xfrm>
            <a:off x="4318604" y="478357"/>
            <a:ext cx="3554792" cy="26334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E3763D9-BE19-4CC5-B8A7-1EA8EED0C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070" y="413746"/>
            <a:ext cx="3685482" cy="25936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8366693C-CEBE-440F-B1BF-B5C12ED26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" y="3504606"/>
            <a:ext cx="4201071" cy="305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FCB13C4C-DCBD-4540-B3A9-698ED34B2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615" y="3429000"/>
            <a:ext cx="4515300" cy="30152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2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8C2011EB-9006-45EB-A540-4AC75396D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718" y="3428998"/>
            <a:ext cx="1194921" cy="1213210"/>
          </a:xfrm>
          <a:prstGeom prst="rect">
            <a:avLst/>
          </a:prstGeom>
        </p:spPr>
      </p:pic>
      <p:sp>
        <p:nvSpPr>
          <p:cNvPr id="4" name="AutoShape 2" descr="Китай Металлические Лейку для детей – Купить Вода может в  ru.made-in-china.com">
            <a:extLst>
              <a:ext uri="{FF2B5EF4-FFF2-40B4-BE49-F238E27FC236}">
                <a16:creationId xmlns:a16="http://schemas.microsoft.com/office/drawing/2014/main" id="{FED0C004-A422-4958-A82B-948E389ED2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7C03A1-87C2-4C16-A29E-CEDBE15E4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40" y="3429000"/>
            <a:ext cx="1194920" cy="12132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3ADB6D-7040-46F9-91FB-46B3BCCAE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826" y="3428999"/>
            <a:ext cx="1194920" cy="12132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850DCC5-2B9A-4648-B54C-737EDA0FF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312" y="3428999"/>
            <a:ext cx="1194920" cy="121320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D339DAC-253B-4D52-BC16-A93E43B1E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798" y="3428999"/>
            <a:ext cx="1194920" cy="12132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13896D-9F17-4DF3-B4BB-3615610CF9B0}"/>
              </a:ext>
            </a:extLst>
          </p:cNvPr>
          <p:cNvSpPr txBox="1"/>
          <p:nvPr/>
        </p:nvSpPr>
        <p:spPr>
          <a:xfrm>
            <a:off x="445175" y="710773"/>
            <a:ext cx="2379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>
                <a:solidFill>
                  <a:prstClr val="black"/>
                </a:solidFill>
              </a:rPr>
              <a:t>ДОМИК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250A5E1-318F-4331-9BE7-EEFDAC7E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986" y="4923802"/>
            <a:ext cx="1194920" cy="12132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AD7AA60-F864-457F-9E73-FEE3A7761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386" y="5076202"/>
            <a:ext cx="1194920" cy="121320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A73B3AE-98A7-48AF-BF1E-CE42D7401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786" y="5228602"/>
            <a:ext cx="1194920" cy="121320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5225E75-8780-4FC1-9E1A-9337403E5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186" y="5381002"/>
            <a:ext cx="1194920" cy="121320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704E50A-5296-4BFE-8FE4-73D7F0991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155" y="4923802"/>
            <a:ext cx="1194920" cy="121320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1D06AC1-9766-472B-B366-36B8DE17E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555" y="5076202"/>
            <a:ext cx="1194920" cy="121320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13F2AF6-AED8-4B38-B31A-D680285B6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355" y="5381002"/>
            <a:ext cx="1194920" cy="121320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422DA2B-ED8B-41CE-8B03-37A2C75AF2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1112" y="4902951"/>
            <a:ext cx="1194920" cy="120711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A1978F5-7142-486D-AEDA-28724B8FF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3512" y="5055351"/>
            <a:ext cx="1194920" cy="1207113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A74246D-565D-4036-BFC9-0EE9C1D2E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5912" y="5207751"/>
            <a:ext cx="1194920" cy="12071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5E3201-658B-4C93-AA0C-BA2C42E560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8312" y="5360152"/>
            <a:ext cx="1178922" cy="119095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C9CE224-E7D3-45C6-A460-81F5E3BAB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220" y="2388971"/>
            <a:ext cx="621846" cy="823031"/>
          </a:xfrm>
          <a:prstGeom prst="rect">
            <a:avLst/>
          </a:prstGeom>
        </p:spPr>
      </p:pic>
      <p:pic>
        <p:nvPicPr>
          <p:cNvPr id="25" name="Picture 2" descr="Школьный колокольчик Колокольчики, колокольчик, еда, кольцо, фотография png  | PNGWing">
            <a:extLst>
              <a:ext uri="{FF2B5EF4-FFF2-40B4-BE49-F238E27FC236}">
                <a16:creationId xmlns:a16="http://schemas.microsoft.com/office/drawing/2014/main" id="{342F05F5-1061-443A-9CA0-272ABA495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959" b="97521" l="2885" r="96635">
                        <a14:foregroundMark x1="58654" y1="21074" x2="75000" y2="4959"/>
                        <a14:foregroundMark x1="75000" y1="4959" x2="65385" y2="23140"/>
                        <a14:foregroundMark x1="50000" y1="14050" x2="38462" y2="5372"/>
                        <a14:foregroundMark x1="89904" y1="18595" x2="87019" y2="39256"/>
                        <a14:foregroundMark x1="92788" y1="20248" x2="91346" y2="36364"/>
                        <a14:foregroundMark x1="97596" y1="25207" x2="95192" y2="22314"/>
                        <a14:foregroundMark x1="53846" y1="36777" x2="59135" y2="34711"/>
                        <a14:foregroundMark x1="58654" y1="34298" x2="58173" y2="40083"/>
                        <a14:foregroundMark x1="53846" y1="43802" x2="55769" y2="48347"/>
                        <a14:foregroundMark x1="40865" y1="40083" x2="45192" y2="34298"/>
                        <a14:foregroundMark x1="42788" y1="42975" x2="39423" y2="48347"/>
                        <a14:foregroundMark x1="38462" y1="40909" x2="20192" y2="64876"/>
                        <a14:foregroundMark x1="10577" y1="64463" x2="9615" y2="79752"/>
                        <a14:foregroundMark x1="3365" y1="69008" x2="7212" y2="76446"/>
                        <a14:foregroundMark x1="29808" y1="90909" x2="66827" y2="97521"/>
                        <a14:foregroundMark x1="66827" y1="97521" x2="73558" y2="88017"/>
                        <a14:foregroundMark x1="34615" y1="83884" x2="36058" y2="83471"/>
                        <a14:foregroundMark x1="40385" y1="81818" x2="43269" y2="89256"/>
                        <a14:foregroundMark x1="59135" y1="68595" x2="54327" y2="7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880" y="5055572"/>
            <a:ext cx="1065591" cy="123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Школьный колокольчик Колокольчики, колокольчик, еда, кольцо, фотография png  | PNGWing">
            <a:extLst>
              <a:ext uri="{FF2B5EF4-FFF2-40B4-BE49-F238E27FC236}">
                <a16:creationId xmlns:a16="http://schemas.microsoft.com/office/drawing/2014/main" id="{9BAFB7D7-2AC4-4214-BC48-7750FD7FC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959" b="97521" l="2885" r="96635">
                        <a14:foregroundMark x1="58654" y1="21074" x2="75000" y2="4959"/>
                        <a14:foregroundMark x1="75000" y1="4959" x2="65385" y2="23140"/>
                        <a14:foregroundMark x1="50000" y1="14050" x2="38462" y2="5372"/>
                        <a14:foregroundMark x1="89904" y1="18595" x2="87019" y2="39256"/>
                        <a14:foregroundMark x1="92788" y1="20248" x2="91346" y2="36364"/>
                        <a14:foregroundMark x1="97596" y1="25207" x2="95192" y2="22314"/>
                        <a14:foregroundMark x1="53846" y1="36777" x2="59135" y2="34711"/>
                        <a14:foregroundMark x1="58654" y1="34298" x2="58173" y2="40083"/>
                        <a14:foregroundMark x1="53846" y1="43802" x2="55769" y2="48347"/>
                        <a14:foregroundMark x1="40865" y1="40083" x2="45192" y2="34298"/>
                        <a14:foregroundMark x1="42788" y1="42975" x2="39423" y2="48347"/>
                        <a14:foregroundMark x1="38462" y1="40909" x2="20192" y2="64876"/>
                        <a14:foregroundMark x1="10577" y1="64463" x2="9615" y2="79752"/>
                        <a14:foregroundMark x1="3365" y1="69008" x2="7212" y2="76446"/>
                        <a14:foregroundMark x1="29808" y1="90909" x2="66827" y2="97521"/>
                        <a14:foregroundMark x1="66827" y1="97521" x2="73558" y2="88017"/>
                        <a14:foregroundMark x1="34615" y1="83884" x2="36058" y2="83471"/>
                        <a14:foregroundMark x1="40385" y1="81818" x2="43269" y2="89256"/>
                        <a14:foregroundMark x1="59135" y1="68595" x2="54327" y2="7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123" y="5062808"/>
            <a:ext cx="1065781" cy="123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D2CEB74-C861-4491-9E7F-27A8ABD55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22" b="90000" l="0" r="98778">
                        <a14:foregroundMark x1="20222" y1="54778" x2="7000" y2="34111"/>
                        <a14:foregroundMark x1="7000" y1="34111" x2="556" y2="46556"/>
                        <a14:foregroundMark x1="556" y1="46556" x2="111" y2="60556"/>
                        <a14:foregroundMark x1="18556" y1="11000" x2="30778" y2="8444"/>
                        <a14:foregroundMark x1="39889" y1="3889" x2="48667" y2="4444"/>
                        <a14:foregroundMark x1="48667" y1="4444" x2="52333" y2="6111"/>
                        <a14:foregroundMark x1="39333" y1="444" x2="42000" y2="1000"/>
                        <a14:foregroundMark x1="91889" y1="57333" x2="95556" y2="51333"/>
                        <a14:foregroundMark x1="95556" y1="51333" x2="95667" y2="31667"/>
                        <a14:foregroundMark x1="95667" y1="31667" x2="92000" y2="25111"/>
                        <a14:foregroundMark x1="92000" y1="25111" x2="88333" y2="26222"/>
                        <a14:foregroundMark x1="63667" y1="5333" x2="81667" y2="16889"/>
                        <a14:foregroundMark x1="81667" y1="16889" x2="85889" y2="24556"/>
                        <a14:foregroundMark x1="85889" y1="24556" x2="86000" y2="24556"/>
                        <a14:foregroundMark x1="92222" y1="23111" x2="98667" y2="35556"/>
                        <a14:foregroundMark x1="98667" y1="35556" x2="98778" y2="37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547" y="274320"/>
            <a:ext cx="3942080" cy="394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74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85185E-6 L -0.12435 -0.283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24" y="-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-0.75053 -0.434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26" y="-2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9 0.00162 L -0.34336 -0.282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75" y="-1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85185E-6 L -0.09623 -0.2835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18" y="-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7037E-6 L -0.62356 -0.4245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85" y="-2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-0.00254 L -0.1336 -0.261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-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07407E-6 L 0.28451 -0.2655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19" y="-1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Китай Металлические Лейку для детей – Купить Вода может в  ru.made-in-china.com">
            <a:extLst>
              <a:ext uri="{FF2B5EF4-FFF2-40B4-BE49-F238E27FC236}">
                <a16:creationId xmlns:a16="http://schemas.microsoft.com/office/drawing/2014/main" id="{FED0C004-A422-4958-A82B-948E389ED2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3896D-9F17-4DF3-B4BB-3615610CF9B0}"/>
              </a:ext>
            </a:extLst>
          </p:cNvPr>
          <p:cNvSpPr txBox="1"/>
          <p:nvPr/>
        </p:nvSpPr>
        <p:spPr>
          <a:xfrm>
            <a:off x="485241" y="720989"/>
            <a:ext cx="2042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>
                <a:solidFill>
                  <a:prstClr val="black"/>
                </a:solidFill>
              </a:rPr>
              <a:t>ДЕТИ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7C03A1-87C2-4C16-A29E-CEDBE15E4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40" y="3429000"/>
            <a:ext cx="1194920" cy="12132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3ADB6D-7040-46F9-91FB-46B3BCCAE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826" y="3428999"/>
            <a:ext cx="1194920" cy="12132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850DCC5-2B9A-4648-B54C-737EDA0FF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312" y="3428999"/>
            <a:ext cx="1194920" cy="121320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D339DAC-253B-4D52-BC16-A93E43B1E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798" y="3428999"/>
            <a:ext cx="1194920" cy="12132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250A5E1-318F-4331-9BE7-EEFDAC7E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986" y="4923802"/>
            <a:ext cx="1194920" cy="12132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AD7AA60-F864-457F-9E73-FEE3A7761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386" y="5076202"/>
            <a:ext cx="1194920" cy="121320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A73B3AE-98A7-48AF-BF1E-CE42D7401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786" y="5228602"/>
            <a:ext cx="1194920" cy="121320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5225E75-8780-4FC1-9E1A-9337403E5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186" y="5381002"/>
            <a:ext cx="1194920" cy="121320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704E50A-5296-4BFE-8FE4-73D7F0991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155" y="4923802"/>
            <a:ext cx="1194920" cy="121320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1D06AC1-9766-472B-B366-36B8DE17E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555" y="5076202"/>
            <a:ext cx="1194920" cy="121320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13F2AF6-AED8-4B38-B31A-D680285B6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355" y="5381002"/>
            <a:ext cx="1194920" cy="121320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422DA2B-ED8B-41CE-8B03-37A2C75AF2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1112" y="4902951"/>
            <a:ext cx="1194920" cy="120711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A1978F5-7142-486D-AEDA-28724B8FF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3512" y="5055351"/>
            <a:ext cx="1194920" cy="1207113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A74246D-565D-4036-BFC9-0EE9C1D2E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5912" y="5207751"/>
            <a:ext cx="1194920" cy="120711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5E3201-658B-4C93-AA0C-BA2C42E560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8312" y="5360151"/>
            <a:ext cx="1194920" cy="1207113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C9CE224-E7D3-45C6-A460-81F5E3BAB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220" y="2388971"/>
            <a:ext cx="621846" cy="823031"/>
          </a:xfrm>
          <a:prstGeom prst="rect">
            <a:avLst/>
          </a:prstGeom>
        </p:spPr>
      </p:pic>
      <p:pic>
        <p:nvPicPr>
          <p:cNvPr id="25" name="Picture 2" descr="Школьный колокольчик Колокольчики, колокольчик, еда, кольцо, фотография png  | PNGWing">
            <a:extLst>
              <a:ext uri="{FF2B5EF4-FFF2-40B4-BE49-F238E27FC236}">
                <a16:creationId xmlns:a16="http://schemas.microsoft.com/office/drawing/2014/main" id="{342F05F5-1061-443A-9CA0-272ABA495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959" b="97521" l="2885" r="96635">
                        <a14:foregroundMark x1="58654" y1="21074" x2="75000" y2="4959"/>
                        <a14:foregroundMark x1="75000" y1="4959" x2="65385" y2="23140"/>
                        <a14:foregroundMark x1="50000" y1="14050" x2="38462" y2="5372"/>
                        <a14:foregroundMark x1="89904" y1="18595" x2="87019" y2="39256"/>
                        <a14:foregroundMark x1="92788" y1="20248" x2="91346" y2="36364"/>
                        <a14:foregroundMark x1="97596" y1="25207" x2="95192" y2="22314"/>
                        <a14:foregroundMark x1="53846" y1="36777" x2="59135" y2="34711"/>
                        <a14:foregroundMark x1="58654" y1="34298" x2="58173" y2="40083"/>
                        <a14:foregroundMark x1="53846" y1="43802" x2="55769" y2="48347"/>
                        <a14:foregroundMark x1="40865" y1="40083" x2="45192" y2="34298"/>
                        <a14:foregroundMark x1="42788" y1="42975" x2="39423" y2="48347"/>
                        <a14:foregroundMark x1="38462" y1="40909" x2="20192" y2="64876"/>
                        <a14:foregroundMark x1="10577" y1="64463" x2="9615" y2="79752"/>
                        <a14:foregroundMark x1="3365" y1="69008" x2="7212" y2="76446"/>
                        <a14:foregroundMark x1="29808" y1="90909" x2="66827" y2="97521"/>
                        <a14:foregroundMark x1="66827" y1="97521" x2="73558" y2="88017"/>
                        <a14:foregroundMark x1="34615" y1="83884" x2="36058" y2="83471"/>
                        <a14:foregroundMark x1="40385" y1="81818" x2="43269" y2="89256"/>
                        <a14:foregroundMark x1="59135" y1="68595" x2="54327" y2="7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880" y="5055572"/>
            <a:ext cx="1065591" cy="123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Школьный колокольчик Колокольчики, колокольчик, еда, кольцо, фотография png  | PNGWing">
            <a:extLst>
              <a:ext uri="{FF2B5EF4-FFF2-40B4-BE49-F238E27FC236}">
                <a16:creationId xmlns:a16="http://schemas.microsoft.com/office/drawing/2014/main" id="{9BAFB7D7-2AC4-4214-BC48-7750FD7FC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959" b="97521" l="2885" r="96635">
                        <a14:foregroundMark x1="58654" y1="21074" x2="75000" y2="4959"/>
                        <a14:foregroundMark x1="75000" y1="4959" x2="65385" y2="23140"/>
                        <a14:foregroundMark x1="50000" y1="14050" x2="38462" y2="5372"/>
                        <a14:foregroundMark x1="89904" y1="18595" x2="87019" y2="39256"/>
                        <a14:foregroundMark x1="92788" y1="20248" x2="91346" y2="36364"/>
                        <a14:foregroundMark x1="97596" y1="25207" x2="95192" y2="22314"/>
                        <a14:foregroundMark x1="53846" y1="36777" x2="59135" y2="34711"/>
                        <a14:foregroundMark x1="58654" y1="34298" x2="58173" y2="40083"/>
                        <a14:foregroundMark x1="53846" y1="43802" x2="55769" y2="48347"/>
                        <a14:foregroundMark x1="40865" y1="40083" x2="45192" y2="34298"/>
                        <a14:foregroundMark x1="42788" y1="42975" x2="39423" y2="48347"/>
                        <a14:foregroundMark x1="38462" y1="40909" x2="20192" y2="64876"/>
                        <a14:foregroundMark x1="10577" y1="64463" x2="9615" y2="79752"/>
                        <a14:foregroundMark x1="3365" y1="69008" x2="7212" y2="76446"/>
                        <a14:foregroundMark x1="29808" y1="90909" x2="66827" y2="97521"/>
                        <a14:foregroundMark x1="66827" y1="97521" x2="73558" y2="88017"/>
                        <a14:foregroundMark x1="34615" y1="83884" x2="36058" y2="83471"/>
                        <a14:foregroundMark x1="40385" y1="81818" x2="43269" y2="89256"/>
                        <a14:foregroundMark x1="59135" y1="68595" x2="54327" y2="7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123" y="5062808"/>
            <a:ext cx="1065781" cy="123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77A7F61-240C-4FD5-9C96-48B79A9E6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663" b="99234" l="1458" r="98125">
                        <a14:foregroundMark x1="37917" y1="7663" x2="43125" y2="8812"/>
                        <a14:foregroundMark x1="90625" y1="13793" x2="94792" y2="27586"/>
                        <a14:foregroundMark x1="94792" y1="27586" x2="92292" y2="39080"/>
                        <a14:foregroundMark x1="98125" y1="42529" x2="91250" y2="56322"/>
                        <a14:foregroundMark x1="91250" y1="56322" x2="91250" y2="56322"/>
                        <a14:foregroundMark x1="81875" y1="48659" x2="83125" y2="49425"/>
                        <a14:foregroundMark x1="80833" y1="46743" x2="81042" y2="53640"/>
                        <a14:foregroundMark x1="71667" y1="57471" x2="79167" y2="52107"/>
                        <a14:foregroundMark x1="78542" y1="48659" x2="78542" y2="48659"/>
                        <a14:foregroundMark x1="78333" y1="95019" x2="83958" y2="88889"/>
                        <a14:foregroundMark x1="77083" y1="95402" x2="78333" y2="94636"/>
                        <a14:foregroundMark x1="76875" y1="92720" x2="75000" y2="99234"/>
                        <a14:foregroundMark x1="86250" y1="48276" x2="86250" y2="48276"/>
                        <a14:foregroundMark x1="86458" y1="52107" x2="91042" y2="54023"/>
                        <a14:foregroundMark x1="86667" y1="49808" x2="91667" y2="53640"/>
                        <a14:foregroundMark x1="66875" y1="93870" x2="66875" y2="93870"/>
                        <a14:foregroundMark x1="69375" y1="91954" x2="66875" y2="95785"/>
                        <a14:foregroundMark x1="68125" y1="92337" x2="66458" y2="95402"/>
                        <a14:foregroundMark x1="35625" y1="90038" x2="34583" y2="95402"/>
                        <a14:foregroundMark x1="34375" y1="90421" x2="34167" y2="97318"/>
                        <a14:foregroundMark x1="33333" y1="91571" x2="32917" y2="95785"/>
                        <a14:foregroundMark x1="32292" y1="94636" x2="35417" y2="94636"/>
                        <a14:foregroundMark x1="22292" y1="25287" x2="17083" y2="12261"/>
                        <a14:foregroundMark x1="17083" y1="12261" x2="8333" y2="19923"/>
                        <a14:foregroundMark x1="8333" y1="19923" x2="6458" y2="29502"/>
                        <a14:foregroundMark x1="1458" y1="67050" x2="11458" y2="54406"/>
                        <a14:foregroundMark x1="11458" y1="54406" x2="13125" y2="50958"/>
                        <a14:foregroundMark x1="20417" y1="47893" x2="25625" y2="48276"/>
                        <a14:backgroundMark x1="77917" y1="42912" x2="77708" y2="425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480" y="290736"/>
            <a:ext cx="6230709" cy="338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94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85185E-6 L -0.29297 -0.2849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48" y="-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-0.73842 -0.429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27" y="-2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9 0.00162 L -0.34401 -0.284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1" y="-1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6 L -0.07396 -0.243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8" y="-1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22222E-6 L -0.13907 -0.261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53" y="-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53ADA8-47B6-4816-85AE-EE188283ED57}"/>
              </a:ext>
            </a:extLst>
          </p:cNvPr>
          <p:cNvSpPr txBox="1"/>
          <p:nvPr/>
        </p:nvSpPr>
        <p:spPr>
          <a:xfrm>
            <a:off x="1243584" y="1327052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3B3B9B-FE46-4BCC-967D-EB574FAB1F38}"/>
              </a:ext>
            </a:extLst>
          </p:cNvPr>
          <p:cNvSpPr txBox="1"/>
          <p:nvPr/>
        </p:nvSpPr>
        <p:spPr>
          <a:xfrm>
            <a:off x="3980688" y="1303606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09A7C9-C59B-4A86-8B59-B35D5B164447}"/>
              </a:ext>
            </a:extLst>
          </p:cNvPr>
          <p:cNvSpPr txBox="1"/>
          <p:nvPr/>
        </p:nvSpPr>
        <p:spPr>
          <a:xfrm>
            <a:off x="6607624" y="1303606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9552D8-AD3D-4174-8A71-29CBBE33B02D}"/>
              </a:ext>
            </a:extLst>
          </p:cNvPr>
          <p:cNvSpPr txBox="1"/>
          <p:nvPr/>
        </p:nvSpPr>
        <p:spPr>
          <a:xfrm>
            <a:off x="9454896" y="1303606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6049EA-0D97-45EC-8F1B-7458045EB6CE}"/>
              </a:ext>
            </a:extLst>
          </p:cNvPr>
          <p:cNvSpPr txBox="1"/>
          <p:nvPr/>
        </p:nvSpPr>
        <p:spPr>
          <a:xfrm>
            <a:off x="1244952" y="3119120"/>
            <a:ext cx="1486680" cy="9402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68D509-4915-4C5E-BA31-3D1DB89B4EDD}"/>
              </a:ext>
            </a:extLst>
          </p:cNvPr>
          <p:cNvSpPr txBox="1"/>
          <p:nvPr/>
        </p:nvSpPr>
        <p:spPr>
          <a:xfrm>
            <a:off x="3976584" y="3136089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36A639-EC12-4A00-B66A-C344197BF232}"/>
              </a:ext>
            </a:extLst>
          </p:cNvPr>
          <p:cNvSpPr txBox="1"/>
          <p:nvPr/>
        </p:nvSpPr>
        <p:spPr>
          <a:xfrm>
            <a:off x="6715056" y="3136089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30CD64-0142-4F74-A9F7-D7035511D98A}"/>
              </a:ext>
            </a:extLst>
          </p:cNvPr>
          <p:cNvSpPr txBox="1"/>
          <p:nvPr/>
        </p:nvSpPr>
        <p:spPr>
          <a:xfrm>
            <a:off x="9453528" y="3105052"/>
            <a:ext cx="1493520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1425BA-7827-4214-A4A9-10C34759A8EC}"/>
              </a:ext>
            </a:extLst>
          </p:cNvPr>
          <p:cNvSpPr txBox="1"/>
          <p:nvPr/>
        </p:nvSpPr>
        <p:spPr>
          <a:xfrm>
            <a:off x="7491306" y="4537612"/>
            <a:ext cx="2007774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2BABA-D90C-4CF4-B02D-DD4CA3946134}"/>
              </a:ext>
            </a:extLst>
          </p:cNvPr>
          <p:cNvSpPr txBox="1"/>
          <p:nvPr/>
        </p:nvSpPr>
        <p:spPr>
          <a:xfrm>
            <a:off x="2692920" y="4524326"/>
            <a:ext cx="2105466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</p:spTree>
    <p:extLst>
      <p:ext uri="{BB962C8B-B14F-4D97-AF65-F5344CB8AC3E}">
        <p14:creationId xmlns:p14="http://schemas.microsoft.com/office/powerpoint/2010/main" val="396427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Сектор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1636</TotalTime>
  <Words>14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Пользователь</cp:lastModifiedBy>
  <cp:revision>15</cp:revision>
  <dcterms:created xsi:type="dcterms:W3CDTF">2021-10-27T20:11:56Z</dcterms:created>
  <dcterms:modified xsi:type="dcterms:W3CDTF">2021-12-06T13:52:50Z</dcterms:modified>
</cp:coreProperties>
</file>