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9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06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7D4065-9B67-490F-9AEF-D67D1B01F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E064CD-0794-4618-9857-256B07CBD3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4F8E9B-94DD-42BB-9B12-F0982E7F2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6BD567-D21E-4FE4-B8F6-21CCC25F8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B10B54-D241-47B3-A34C-AF146A184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432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673CE2-7FEC-404B-AD3E-543730C2A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1A5DB5-6AC8-444E-B3E5-AED194F5DB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7E6ECA-4BAC-4FB1-9DB5-23C180DB0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6BF81A-E7A1-468B-8816-9618D3034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362BF8-8AB9-46B7-BC63-A306372BE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782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AF190C4-7FDE-4656-BA90-A92119D7A6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6F139D-1CDB-484F-A318-748CA0507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D3D568-4C69-416B-90EC-B877FBC08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1DC0CA-912F-4CA2-A9F0-C9F148898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FA8B2C-9370-435A-87B3-735875A4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04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E32DC4-2BA4-4232-8AB0-A36BBA1E4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D958F9-C21C-45D0-BB12-58AC80611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D4598C-A08A-43C4-BA4D-AEC867D8A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34C6A1-73BC-4D78-AC8E-EC47E066C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C33E7E-48ED-4CAA-9353-A982BC4A5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61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FEB2ED-0D0A-4857-B0E2-26500E706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31007D-E6F5-4496-837C-49D1F150E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66C6B6-D0FE-406A-80F4-F1B81AA01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1B8AE4-4379-48B5-95A8-3FE73A393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02C9CE-14EE-4474-B25B-166314525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393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B0A40E-09E0-4011-A8C2-D5572997E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B33B4B-05C7-4CFE-862E-CCAF546A4F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D5939D-4514-4C94-A49E-9D415F4A4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4CB912-1A8B-4763-939D-F24AE4B4C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180A8A-A3E4-479D-B072-C8899D6E9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FE78C3-B7D7-450B-8AD4-B6E1B8E8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0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108AF9-98BE-4D2B-8744-80111F61D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F02BF3-FF38-497F-B16C-712EEBDEF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7CE182-2858-432B-A061-6FBEE9F985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EF4D618-4645-4321-804C-E0C8B378E1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C74B2D8-A9F8-4485-A5E7-908AFACF13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661ECA-AF1F-41AD-B836-F00CEE714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D28B563-BAF7-459F-B4FA-6DB875880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1EA8D93-67AE-4D1C-AC63-E41B345B6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848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A2C6D-AB20-486E-A88C-45F3A47D5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F34C592-E92E-4065-BBCC-07AB6ABBF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FF7E1CC-E4CF-44A0-813A-39BADEA26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3E54E03-0418-4483-B6EB-1DADBFE2A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65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556E2BA-A28A-48BF-95A8-EC6B4B009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244F84B-E473-4435-94B6-426031967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4E5708-0B1D-481D-A15A-C7F3325DD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11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E4046-ECB4-4FD0-9253-40DCA17E9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0F198F-695E-4A9C-AD24-49A9CC9F3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B50688-CE1C-4FB8-8D92-A191D54C5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067C2F-97A6-478D-A621-4728C4E90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135F49E-2856-4B21-9021-00311525C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CB7C47-995D-4243-B3D8-B9232C712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00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064164-F141-44C2-8BCE-67AD35F91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F2DAF00-2DE9-4ABC-9771-C43E0EA92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DB9290-7B3F-4314-A07B-93A4F8CCD9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03290C-AE53-4E46-A1DD-2D2876C5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64CC6B-316C-4DA6-968C-F8CA67B83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773146-E18C-4186-90DE-4BBE24B5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89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A5ECC-71B5-48D6-8FDB-2082ADD86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9FABD2-2A9C-43E0-9E79-ABF5594DB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DA3C4F-5E9C-4F75-BD51-3E5F7A899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30D04-F3F4-409C-ACF7-D52350D3509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AEF07C-207F-4519-8031-132D82C88F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121B42-FD0A-4E95-AFA1-AEF419E241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C9E3F-8C12-4EB4-B9E8-1FB284AE4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260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B594DC-2D61-4075-B6E2-8BF0538BE2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87957" y="2001838"/>
            <a:ext cx="9144000" cy="23876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cs typeface="Segoe UI Semibold" panose="020B0702040204020203" pitchFamily="34" charset="0"/>
              </a:rPr>
              <a:t>УЧЕНИЕ </a:t>
            </a:r>
            <a:b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cs typeface="Segoe UI Semibold" panose="020B0702040204020203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cs typeface="Segoe UI Semibold" panose="020B0702040204020203" pitchFamily="34" charset="0"/>
              </a:rPr>
              <a:t>С </a:t>
            </a:r>
            <a:b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cs typeface="Segoe UI Semibold" panose="020B0702040204020203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cs typeface="Segoe UI Semibold" panose="020B0702040204020203" pitchFamily="34" charset="0"/>
              </a:rPr>
              <a:t>УВЛЕЧЕНИЕМ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BF5FFB-7805-4E2E-B10D-940E3197CE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5232" y="3602038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04903367-FD04-4CA6-8710-3B078E0DF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957" y="0"/>
            <a:ext cx="56705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233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38E263-5A75-4BCA-AFD8-C2B4AFD41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>
                <a:solidFill>
                  <a:srgbClr val="0070C0"/>
                </a:solidFill>
                <a:latin typeface="Arial Black" panose="020B0A04020102020204" pitchFamily="34" charset="0"/>
              </a:rPr>
              <a:t>КО</a:t>
            </a:r>
            <a:r>
              <a:rPr lang="ru-RU" sz="8000" b="1" dirty="0">
                <a:solidFill>
                  <a:srgbClr val="FF0000"/>
                </a:solidFill>
                <a:latin typeface="Arial Black" panose="020B0A04020102020204" pitchFamily="34" charset="0"/>
              </a:rPr>
              <a:t>100</a:t>
            </a:r>
            <a:r>
              <a:rPr lang="ru-RU" sz="8000" b="1" dirty="0">
                <a:solidFill>
                  <a:srgbClr val="0070C0"/>
                </a:solidFill>
                <a:latin typeface="Arial Black" panose="020B0A04020102020204" pitchFamily="34" charset="0"/>
              </a:rPr>
              <a:t>ЧКА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661A1BF-F7D8-4760-905D-7D5B0B1A3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99" y="2047874"/>
            <a:ext cx="7809159" cy="377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63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D53B94-475C-4228-9C18-C7A71F7B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96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br>
              <a:rPr lang="ru-RU" sz="96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9600" dirty="0">
                <a:solidFill>
                  <a:srgbClr val="FF0000"/>
                </a:solidFill>
                <a:latin typeface="Arial Black" panose="020B0A04020102020204" pitchFamily="34" charset="0"/>
              </a:rPr>
              <a:t>40</a:t>
            </a:r>
            <a:r>
              <a:rPr lang="ru-RU" sz="9600" dirty="0">
                <a:solidFill>
                  <a:srgbClr val="0070C0"/>
                </a:solidFill>
                <a:latin typeface="Arial Black" panose="020B0A04020102020204" pitchFamily="34" charset="0"/>
              </a:rPr>
              <a:t>А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9B87A3FC-19B0-4084-B205-27AF57567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52" y="1690688"/>
            <a:ext cx="6667500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84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3173C4-03D1-4E30-BD95-A01430815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14211"/>
            <a:ext cx="10515600" cy="1325563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  <a:t>УЧИТЬСЯ – </a:t>
            </a:r>
            <a:b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  <a:t>ИНТЕРЕСНО!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73C9D04-8482-4C43-9675-2C202FE6F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797" y="531845"/>
            <a:ext cx="6074228" cy="607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96F15D-426E-0467-E159-E91C239A1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Преврати одно слово в другое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AB51B5-FD7F-0ECB-3D38-AEAA04CD2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853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8AD3F02-D5F4-480F-89C4-B0B07070C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7666" y="3462516"/>
            <a:ext cx="4841016" cy="30397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60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sz="6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870002F-5AE8-4208-A87D-4F1080C9D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20" y="1165640"/>
            <a:ext cx="6413514" cy="554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9722D3-2BF0-4716-A821-E1EEAB18E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   ХЛЕВ</a:t>
            </a:r>
            <a:b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2D70680-99A1-4DF3-A714-1BBAB90B8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94" y="2491090"/>
            <a:ext cx="5333386" cy="419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5EACB2-A724-4D39-867C-465B46DF9ABD}"/>
              </a:ext>
            </a:extLst>
          </p:cNvPr>
          <p:cNvSpPr txBox="1"/>
          <p:nvPr/>
        </p:nvSpPr>
        <p:spPr>
          <a:xfrm>
            <a:off x="9575541" y="2675861"/>
            <a:ext cx="61442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ЛЕВ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85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A3DC18-F0AE-4D4F-AA19-C9615C857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  <a:t>СТОЛБ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93BBA18-802F-4C79-9BF0-D4AFF4F7FDD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91" y="2049559"/>
            <a:ext cx="290089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6C84272-57FC-4E1B-A183-4CE05D350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828" y="1426125"/>
            <a:ext cx="7819381" cy="522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231B66-5468-4B58-932F-0F898817F79F}"/>
              </a:ext>
            </a:extLst>
          </p:cNvPr>
          <p:cNvSpPr txBox="1"/>
          <p:nvPr/>
        </p:nvSpPr>
        <p:spPr>
          <a:xfrm>
            <a:off x="6735911" y="4416212"/>
            <a:ext cx="60975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СТОЛ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52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9793E2-82B0-4EA1-97B7-7B94C8B20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  <a:t>КОСА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BC55BB2-9C02-410B-8046-BFB6DB25591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62" y="2280870"/>
            <a:ext cx="59756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BB96CB42-205F-47E6-A1F6-F559A8D63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008" y="2353560"/>
            <a:ext cx="5914630" cy="420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4D78DE-6D73-4FFD-88A2-F842B290EA52}"/>
              </a:ext>
            </a:extLst>
          </p:cNvPr>
          <p:cNvSpPr txBox="1"/>
          <p:nvPr/>
        </p:nvSpPr>
        <p:spPr>
          <a:xfrm>
            <a:off x="8124631" y="1845728"/>
            <a:ext cx="60975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ОСА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83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FF4DA8-F313-4D08-AAEF-9EEE6A687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  <a:t>ЗУБР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76FB1A6-6854-47A6-9A88-5FE97B1F0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5500" y="1690689"/>
            <a:ext cx="7565521" cy="504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A985E1F7-561C-428E-A6AE-A00DA6832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4" y="1690688"/>
            <a:ext cx="5532436" cy="553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EC487D-D13B-424E-A7B3-D15F846E3B48}"/>
              </a:ext>
            </a:extLst>
          </p:cNvPr>
          <p:cNvSpPr txBox="1"/>
          <p:nvPr/>
        </p:nvSpPr>
        <p:spPr>
          <a:xfrm>
            <a:off x="8353231" y="3441243"/>
            <a:ext cx="65174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ЗУБ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54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5AFABF-C209-45A2-B25A-3E80A981F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  <a:t>УДОЧКА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7444861-605C-4301-85EC-E4A8D72F3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58" y="1464906"/>
            <a:ext cx="5014012" cy="551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39A00F63-4D7C-43F5-ADA4-87CA9EFE2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078" y="878362"/>
            <a:ext cx="5967270" cy="653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81B6F69E-C552-4EA3-A2F0-01310D67B037}"/>
              </a:ext>
            </a:extLst>
          </p:cNvPr>
          <p:cNvSpPr/>
          <p:nvPr/>
        </p:nvSpPr>
        <p:spPr>
          <a:xfrm rot="7106497">
            <a:off x="10645420" y="2531707"/>
            <a:ext cx="1541856" cy="803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0311F8-946C-4BE2-BC86-4B36441062A8}"/>
              </a:ext>
            </a:extLst>
          </p:cNvPr>
          <p:cNvSpPr txBox="1"/>
          <p:nvPr/>
        </p:nvSpPr>
        <p:spPr>
          <a:xfrm>
            <a:off x="8533131" y="957074"/>
            <a:ext cx="60975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ДОЧКА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948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0EC32-6664-C668-6CFA-F8CEF097A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 ребусы</a:t>
            </a:r>
          </a:p>
        </p:txBody>
      </p:sp>
    </p:spTree>
    <p:extLst>
      <p:ext uri="{BB962C8B-B14F-4D97-AF65-F5344CB8AC3E}">
        <p14:creationId xmlns:p14="http://schemas.microsoft.com/office/powerpoint/2010/main" val="2527728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E5213-624A-4B76-99C9-B19177F80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800" b="1" dirty="0">
                <a:solidFill>
                  <a:srgbClr val="FF0000"/>
                </a:solidFill>
                <a:latin typeface="Arial Black" panose="020B0A04020102020204" pitchFamily="34" charset="0"/>
              </a:rPr>
              <a:t>3</a:t>
            </a:r>
            <a:r>
              <a:rPr lang="ru-RU" sz="8800" b="1" dirty="0">
                <a:solidFill>
                  <a:srgbClr val="0070C0"/>
                </a:solidFill>
                <a:latin typeface="Arial Black" panose="020B0A04020102020204" pitchFamily="34" charset="0"/>
              </a:rPr>
              <a:t>БУНА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B79B12C-0D93-422F-9B15-7F7270D0F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491" y="0"/>
            <a:ext cx="46402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66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34</Words>
  <Application>Microsoft Office PowerPoint</Application>
  <PresentationFormat>Широкоэкранный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Times New Roman</vt:lpstr>
      <vt:lpstr>Тема Office</vt:lpstr>
      <vt:lpstr>УЧЕНИЕ  С  УВЛЕЧЕНИЕМ</vt:lpstr>
      <vt:lpstr>Преврати одно слово в другое</vt:lpstr>
      <vt:lpstr>     ХЛЕВ </vt:lpstr>
      <vt:lpstr>СТОЛБ</vt:lpstr>
      <vt:lpstr>КОСА</vt:lpstr>
      <vt:lpstr>ЗУБР</vt:lpstr>
      <vt:lpstr>УДОЧКА</vt:lpstr>
      <vt:lpstr>Реши ребусы</vt:lpstr>
      <vt:lpstr>3БУНА</vt:lpstr>
      <vt:lpstr>КО100ЧКА</vt:lpstr>
      <vt:lpstr>  40А</vt:lpstr>
      <vt:lpstr>УЧИТЬСЯ –  ИНТЕРЕСНО!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УЧЕНИЕ  С  УВЛЕЧЕНИЕМ</dc:title>
  <dc:creator>Любовь Бадяева</dc:creator>
  <cp:lastModifiedBy>Любовь Бадяева</cp:lastModifiedBy>
  <cp:revision>3</cp:revision>
  <dcterms:created xsi:type="dcterms:W3CDTF">2021-09-07T12:12:13Z</dcterms:created>
  <dcterms:modified xsi:type="dcterms:W3CDTF">2023-12-13T11:41:57Z</dcterms:modified>
</cp:coreProperties>
</file>