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8" r:id="rId2"/>
    <p:sldId id="257" r:id="rId3"/>
    <p:sldId id="259" r:id="rId4"/>
    <p:sldId id="260" r:id="rId5"/>
    <p:sldId id="256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66" r:id="rId16"/>
    <p:sldId id="272" r:id="rId17"/>
    <p:sldId id="273" r:id="rId18"/>
    <p:sldId id="267" r:id="rId19"/>
    <p:sldId id="274" r:id="rId20"/>
    <p:sldId id="275" r:id="rId21"/>
    <p:sldId id="276" r:id="rId22"/>
    <p:sldId id="280" r:id="rId23"/>
    <p:sldId id="279" r:id="rId24"/>
    <p:sldId id="278" r:id="rId25"/>
    <p:sldId id="277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12/8/2022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88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486" y="2286001"/>
            <a:ext cx="3467783" cy="24166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987" y="1077687"/>
            <a:ext cx="3467783" cy="24166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460" y="2409734"/>
            <a:ext cx="3467783" cy="2416628"/>
          </a:xfrm>
          <a:prstGeom prst="rect">
            <a:avLst/>
          </a:prstGeom>
        </p:spPr>
      </p:pic>
      <p:sp>
        <p:nvSpPr>
          <p:cNvPr id="12" name="Стрелка вправо 11"/>
          <p:cNvSpPr/>
          <p:nvPr/>
        </p:nvSpPr>
        <p:spPr>
          <a:xfrm rot="20404465">
            <a:off x="2950028" y="2541386"/>
            <a:ext cx="1502228" cy="718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403603">
            <a:off x="7722657" y="2554696"/>
            <a:ext cx="1502228" cy="718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7087" y="4387958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Успенский, Благовещенский и Архангельский соборы</a:t>
            </a:r>
          </a:p>
        </p:txBody>
      </p:sp>
    </p:spTree>
    <p:extLst>
      <p:ext uri="{BB962C8B-B14F-4D97-AF65-F5344CB8AC3E}">
        <p14:creationId xmlns:p14="http://schemas.microsoft.com/office/powerpoint/2010/main" val="3735420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9772" y="435428"/>
            <a:ext cx="6259286" cy="1012371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"Свято место пусто не бывает"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7975" y="2764972"/>
            <a:ext cx="45828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Успенский собор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древнейший памятник Кремля.</a:t>
            </a:r>
          </a:p>
        </p:txBody>
      </p:sp>
      <p:pic>
        <p:nvPicPr>
          <p:cNvPr id="3074" name="Picture 2" descr="https://about-planet.ru/images/asia/arxitektura/uspenskiy_sobor_kremlya/uspenskiy-sob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487" y="1828786"/>
            <a:ext cx="6734860" cy="433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242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028" y="1926772"/>
            <a:ext cx="4365172" cy="4147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Архангельский собор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большой белоснежный собор стоит в самом сердце Кремля. </a:t>
            </a:r>
          </a:p>
        </p:txBody>
      </p:sp>
      <p:pic>
        <p:nvPicPr>
          <p:cNvPr id="4098" name="Picture 2" descr="https://i.pinimg.com/originals/fb/89/33/fb8933d518838aaf4e5882eebb44725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943" y="1219200"/>
            <a:ext cx="6957566" cy="4659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96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115" y="2122715"/>
            <a:ext cx="5138056" cy="40059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Благовещенский собор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небольшой девятиглавый храм, посвящённый празднику Благовещения Богородицы</a:t>
            </a:r>
          </a:p>
        </p:txBody>
      </p:sp>
      <p:pic>
        <p:nvPicPr>
          <p:cNvPr id="5122" name="Picture 2" descr="https://a.d-cd.net/I0AAAgGjiuA-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196" y="1133589"/>
            <a:ext cx="6567583" cy="479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666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966856" y="1268311"/>
            <a:ext cx="50898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Царь-колокол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5" y="205125"/>
            <a:ext cx="6738261" cy="368989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940" y="3254827"/>
            <a:ext cx="6814462" cy="340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29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486" y="2286001"/>
            <a:ext cx="3467783" cy="24166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987" y="1077687"/>
            <a:ext cx="3467783" cy="24166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459" y="2415768"/>
            <a:ext cx="3467783" cy="2416628"/>
          </a:xfrm>
          <a:prstGeom prst="rect">
            <a:avLst/>
          </a:prstGeom>
        </p:spPr>
      </p:pic>
      <p:sp>
        <p:nvSpPr>
          <p:cNvPr id="12" name="Стрелка вправо 11"/>
          <p:cNvSpPr/>
          <p:nvPr/>
        </p:nvSpPr>
        <p:spPr>
          <a:xfrm rot="20404465">
            <a:off x="2950028" y="2541386"/>
            <a:ext cx="1502228" cy="718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403603">
            <a:off x="7722657" y="2554696"/>
            <a:ext cx="1502228" cy="718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7087" y="4387958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Успенский, Благовещенский и Архангельский соборы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91729" y="3541848"/>
            <a:ext cx="2188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Царь-колокол</a:t>
            </a:r>
          </a:p>
        </p:txBody>
      </p:sp>
    </p:spTree>
    <p:extLst>
      <p:ext uri="{BB962C8B-B14F-4D97-AF65-F5344CB8AC3E}">
        <p14:creationId xmlns:p14="http://schemas.microsoft.com/office/powerpoint/2010/main" val="288643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4542" y="1299946"/>
            <a:ext cx="6553201" cy="51576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Царь-колокол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самый огромный в мире. В высоту он как двухэтажный дом, а весит целых 202 тысячи килограмм. Колокол никогда не использовался по назначению – в него ни разу не звонили. </a:t>
            </a:r>
          </a:p>
        </p:txBody>
      </p:sp>
      <p:pic>
        <p:nvPicPr>
          <p:cNvPr id="6146" name="Picture 2" descr="https://vsegda-pomnim.com/uploads/posts/2022-01/1642722634_7-vsegda-pomnim-com-p-tsar-kolokol-moskva-foto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027" y="357369"/>
            <a:ext cx="4575172" cy="610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418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83" y="217712"/>
            <a:ext cx="6672946" cy="36206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481" y="3461655"/>
            <a:ext cx="6379034" cy="31895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912429" y="1378019"/>
            <a:ext cx="45304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Царь-пушка</a:t>
            </a:r>
          </a:p>
        </p:txBody>
      </p:sp>
    </p:spTree>
    <p:extLst>
      <p:ext uri="{BB962C8B-B14F-4D97-AF65-F5344CB8AC3E}">
        <p14:creationId xmlns:p14="http://schemas.microsoft.com/office/powerpoint/2010/main" val="424569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486" y="2286001"/>
            <a:ext cx="3467783" cy="24166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987" y="1077687"/>
            <a:ext cx="3467783" cy="24166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460" y="2306911"/>
            <a:ext cx="3467783" cy="2416628"/>
          </a:xfrm>
          <a:prstGeom prst="rect">
            <a:avLst/>
          </a:prstGeom>
        </p:spPr>
      </p:pic>
      <p:sp>
        <p:nvSpPr>
          <p:cNvPr id="12" name="Стрелка вправо 11"/>
          <p:cNvSpPr/>
          <p:nvPr/>
        </p:nvSpPr>
        <p:spPr>
          <a:xfrm rot="20404465">
            <a:off x="2950028" y="2541386"/>
            <a:ext cx="1502228" cy="718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403603">
            <a:off x="7722657" y="2554696"/>
            <a:ext cx="1502228" cy="718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7087" y="4387958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Успенский, Благовещенский и Архангельский соборы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91729" y="3541848"/>
            <a:ext cx="2188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Царь-колокол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432261" y="4702629"/>
            <a:ext cx="1778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Царь-пушка</a:t>
            </a:r>
          </a:p>
        </p:txBody>
      </p:sp>
    </p:spTree>
    <p:extLst>
      <p:ext uri="{BB962C8B-B14F-4D97-AF65-F5344CB8AC3E}">
        <p14:creationId xmlns:p14="http://schemas.microsoft.com/office/powerpoint/2010/main" val="3599501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61456" y="328749"/>
            <a:ext cx="8806543" cy="836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Царь-пушка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символ военной мощи.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752600"/>
            <a:ext cx="644434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Интересный факт. Царь-пушку занесли в книгу рекордов Гиннесса как пушку наибольшего размера. Специалисты рассчитали, что она могла бы стрелять ядрами из камня весом до 1 тонны!</a:t>
            </a:r>
          </a:p>
        </p:txBody>
      </p:sp>
      <p:pic>
        <p:nvPicPr>
          <p:cNvPr id="8194" name="Picture 2" descr="https://fsd.multiurok.ru/html/2017/02/05/s_5896f7423ea1d/547926_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143" y="1877492"/>
            <a:ext cx="4960711" cy="372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235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rasler.ru/wp-content/uploads/2019/05/%D0%A1%D0%B8%D0%B4%D0%B8-%D0%BF%D1%80%D0%B0%D0%B2%D0%B8%D0%BB%D1%8C%D0%BD%D0%BE-%D0%B7%D0%B0-%D0%BF%D0%B0%D1%80%D1%82%D0%BE%D0%B9-%D0%BA%D0%B0%D1%80%D1%82%D0%B8%D0%BD%D0%BA%D0%B8-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178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5918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0232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К СДЕЛАТЬ ЦАРЬ ПУШКУ ИЗ ПЛАСТИЛИНА. САМЫЙ ПРОСТОЙ СПОСОБ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943" y="122238"/>
            <a:ext cx="11811000" cy="6643016"/>
          </a:xfrm>
        </p:spPr>
      </p:pic>
    </p:spTree>
    <p:extLst>
      <p:ext uri="{BB962C8B-B14F-4D97-AF65-F5344CB8AC3E}">
        <p14:creationId xmlns:p14="http://schemas.microsoft.com/office/powerpoint/2010/main" val="139457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2A14BDD-2149-1D15-E55C-448DA449C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04800"/>
            <a:ext cx="62484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3088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1" y="2925998"/>
            <a:ext cx="1165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познакомиться с памятниками Соборной площади;</a:t>
            </a:r>
          </a:p>
        </p:txBody>
      </p:sp>
    </p:spTree>
    <p:extLst>
      <p:ext uri="{BB962C8B-B14F-4D97-AF65-F5344CB8AC3E}">
        <p14:creationId xmlns:p14="http://schemas.microsoft.com/office/powerpoint/2010/main" val="27162302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3931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узнать, что такое Соборная площадь;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узнать, какие памятники есть на Соборной площади;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слепить достопримечательности;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подвести итоги;</a:t>
            </a:r>
          </a:p>
        </p:txBody>
      </p:sp>
    </p:spTree>
    <p:extLst>
      <p:ext uri="{BB962C8B-B14F-4D97-AF65-F5344CB8AC3E}">
        <p14:creationId xmlns:p14="http://schemas.microsoft.com/office/powerpoint/2010/main" val="15826246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07895" y="2662535"/>
            <a:ext cx="96455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работу!</a:t>
            </a:r>
          </a:p>
        </p:txBody>
      </p:sp>
    </p:spTree>
    <p:extLst>
      <p:ext uri="{BB962C8B-B14F-4D97-AF65-F5344CB8AC3E}">
        <p14:creationId xmlns:p14="http://schemas.microsoft.com/office/powerpoint/2010/main" val="27682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2389" y="1398495"/>
            <a:ext cx="68445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Кремль,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Воробьёвы горы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площадь Красная видна.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Такой большой старинный город.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Гордится им моя страна!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городам она глава.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Родины – 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08858" y="2783489"/>
            <a:ext cx="37022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</a:p>
        </p:txBody>
      </p:sp>
    </p:spTree>
    <p:extLst>
      <p:ext uri="{BB962C8B-B14F-4D97-AF65-F5344CB8AC3E}">
        <p14:creationId xmlns:p14="http://schemas.microsoft.com/office/powerpoint/2010/main" val="269895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522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«Памятники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Соборной площади»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Кужелева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Виктория Андреевна</a:t>
            </a:r>
          </a:p>
        </p:txBody>
      </p:sp>
    </p:spTree>
    <p:extLst>
      <p:ext uri="{BB962C8B-B14F-4D97-AF65-F5344CB8AC3E}">
        <p14:creationId xmlns:p14="http://schemas.microsoft.com/office/powerpoint/2010/main" val="3236188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1" y="2925998"/>
            <a:ext cx="1165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познакомиться с памятниками Соборной площади;</a:t>
            </a:r>
          </a:p>
        </p:txBody>
      </p:sp>
    </p:spTree>
    <p:extLst>
      <p:ext uri="{BB962C8B-B14F-4D97-AF65-F5344CB8AC3E}">
        <p14:creationId xmlns:p14="http://schemas.microsoft.com/office/powerpoint/2010/main" val="774464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393192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 подвести итоги;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 узнать, какие памятники есть на Соборной площади;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 слепить достопримечательности;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4. узнать, что такое Соборная площадь;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8976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3931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узнать, что такое Соборная площадь;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узнать, какие памятники есть на Соборной площади;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слепить достопримечательности;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подвести итоги;</a:t>
            </a:r>
          </a:p>
        </p:txBody>
      </p:sp>
    </p:spTree>
    <p:extLst>
      <p:ext uri="{BB962C8B-B14F-4D97-AF65-F5344CB8AC3E}">
        <p14:creationId xmlns:p14="http://schemas.microsoft.com/office/powerpoint/2010/main" val="514669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4543" y="448491"/>
            <a:ext cx="5987143" cy="20661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Соборная площадь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главная площадь Московского Кремля. </a:t>
            </a:r>
          </a:p>
        </p:txBody>
      </p:sp>
      <p:pic>
        <p:nvPicPr>
          <p:cNvPr id="2050" name="Picture 2" descr="http://s2.fotokto.ru/photo/full/611/61102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602" y="2612571"/>
            <a:ext cx="4906282" cy="374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s4.fotokto.ru/photo/full/506/50649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884" y="448491"/>
            <a:ext cx="5116287" cy="319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11686" y="4028780"/>
            <a:ext cx="4811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памятник русской культуры.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425792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61</TotalTime>
  <Words>309</Words>
  <Application>Microsoft Office PowerPoint</Application>
  <PresentationFormat>Широкоэкранный</PresentationFormat>
  <Paragraphs>45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Century Gothic</vt:lpstr>
      <vt:lpstr>Garamond</vt:lpstr>
      <vt:lpstr>Times New Roman</vt:lpstr>
      <vt:lpstr>Савон</vt:lpstr>
      <vt:lpstr>Презентация PowerPoint</vt:lpstr>
      <vt:lpstr>Презентация PowerPoint</vt:lpstr>
      <vt:lpstr>Презентация PowerPoint</vt:lpstr>
      <vt:lpstr>Презентация PowerPoint</vt:lpstr>
      <vt:lpstr>«Памятники  Соборной площади»</vt:lpstr>
      <vt:lpstr>Презентация PowerPoint</vt:lpstr>
      <vt:lpstr>План:</vt:lpstr>
      <vt:lpstr>План:</vt:lpstr>
      <vt:lpstr>Презентация PowerPoint</vt:lpstr>
      <vt:lpstr>Презентация PowerPoint</vt:lpstr>
      <vt:lpstr>"Свято место пусто не бывает"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Victoria Kuzheleva</cp:lastModifiedBy>
  <cp:revision>9</cp:revision>
  <dcterms:created xsi:type="dcterms:W3CDTF">2022-10-30T14:35:08Z</dcterms:created>
  <dcterms:modified xsi:type="dcterms:W3CDTF">2022-12-08T06:00:04Z</dcterms:modified>
</cp:coreProperties>
</file>