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  <p:sldId id="269" r:id="rId6"/>
    <p:sldId id="258" r:id="rId7"/>
    <p:sldId id="270" r:id="rId8"/>
    <p:sldId id="259" r:id="rId9"/>
    <p:sldId id="275" r:id="rId10"/>
    <p:sldId id="271" r:id="rId11"/>
    <p:sldId id="276" r:id="rId12"/>
    <p:sldId id="260" r:id="rId13"/>
    <p:sldId id="277" r:id="rId14"/>
    <p:sldId id="272" r:id="rId15"/>
    <p:sldId id="261" r:id="rId16"/>
    <p:sldId id="278" r:id="rId17"/>
    <p:sldId id="273" r:id="rId18"/>
    <p:sldId id="262" r:id="rId19"/>
    <p:sldId id="279" r:id="rId20"/>
    <p:sldId id="263" r:id="rId21"/>
    <p:sldId id="264" r:id="rId22"/>
    <p:sldId id="274" r:id="rId23"/>
    <p:sldId id="280" r:id="rId24"/>
    <p:sldId id="26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31B9760-AE20-4744-9BFD-7A4FB71385CF}">
          <p14:sldIdLst>
            <p14:sldId id="256"/>
            <p14:sldId id="265"/>
            <p14:sldId id="267"/>
            <p14:sldId id="268"/>
            <p14:sldId id="269"/>
            <p14:sldId id="258"/>
            <p14:sldId id="270"/>
            <p14:sldId id="259"/>
            <p14:sldId id="275"/>
            <p14:sldId id="271"/>
            <p14:sldId id="276"/>
            <p14:sldId id="260"/>
            <p14:sldId id="277"/>
            <p14:sldId id="272"/>
            <p14:sldId id="261"/>
            <p14:sldId id="278"/>
            <p14:sldId id="273"/>
            <p14:sldId id="262"/>
            <p14:sldId id="279"/>
            <p14:sldId id="263"/>
            <p14:sldId id="264"/>
            <p14:sldId id="274"/>
            <p14:sldId id="280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Тахмина Шерназарова" userId="ae69c2c9a642fc4c" providerId="LiveId" clId="{50F84D85-2A48-4262-83C7-DE482778CC6D}"/>
    <pc:docChg chg="undo custSel addSld delSld modSld sldOrd modSection">
      <pc:chgData name="Тахмина Шерназарова" userId="ae69c2c9a642fc4c" providerId="LiveId" clId="{50F84D85-2A48-4262-83C7-DE482778CC6D}" dt="2023-10-29T08:11:53.707" v="1381" actId="1076"/>
      <pc:docMkLst>
        <pc:docMk/>
      </pc:docMkLst>
      <pc:sldChg chg="del">
        <pc:chgData name="Тахмина Шерназарова" userId="ae69c2c9a642fc4c" providerId="LiveId" clId="{50F84D85-2A48-4262-83C7-DE482778CC6D}" dt="2023-10-10T07:24:32.674" v="744" actId="47"/>
        <pc:sldMkLst>
          <pc:docMk/>
          <pc:sldMk cId="160872760" sldId="257"/>
        </pc:sldMkLst>
      </pc:sldChg>
      <pc:sldChg chg="addSp delSp modSp mod">
        <pc:chgData name="Тахмина Шерназарова" userId="ae69c2c9a642fc4c" providerId="LiveId" clId="{50F84D85-2A48-4262-83C7-DE482778CC6D}" dt="2023-10-29T08:03:29.507" v="1222" actId="14100"/>
        <pc:sldMkLst>
          <pc:docMk/>
          <pc:sldMk cId="4269452236" sldId="258"/>
        </pc:sldMkLst>
        <pc:spChg chg="mod">
          <ac:chgData name="Тахмина Шерназарова" userId="ae69c2c9a642fc4c" providerId="LiveId" clId="{50F84D85-2A48-4262-83C7-DE482778CC6D}" dt="2023-10-29T08:01:16.323" v="1185" actId="13926"/>
          <ac:spMkLst>
            <pc:docMk/>
            <pc:sldMk cId="4269452236" sldId="258"/>
            <ac:spMk id="2" creationId="{23379F81-E091-054B-825F-2A6903801BC9}"/>
          </ac:spMkLst>
        </pc:spChg>
        <pc:spChg chg="add del mod">
          <ac:chgData name="Тахмина Шерназарова" userId="ae69c2c9a642fc4c" providerId="LiveId" clId="{50F84D85-2A48-4262-83C7-DE482778CC6D}" dt="2023-10-10T07:24:51.857" v="746" actId="478"/>
          <ac:spMkLst>
            <pc:docMk/>
            <pc:sldMk cId="4269452236" sldId="258"/>
            <ac:spMk id="3" creationId="{3ED1A003-5A29-2478-DE7E-2F566D05D944}"/>
          </ac:spMkLst>
        </pc:spChg>
        <pc:spChg chg="mod">
          <ac:chgData name="Тахмина Шерназарова" userId="ae69c2c9a642fc4c" providerId="LiveId" clId="{50F84D85-2A48-4262-83C7-DE482778CC6D}" dt="2023-10-29T08:01:12.388" v="1184" actId="13926"/>
          <ac:spMkLst>
            <pc:docMk/>
            <pc:sldMk cId="4269452236" sldId="258"/>
            <ac:spMk id="12" creationId="{43B1E1C9-41AD-DF04-9A3E-DFD313891594}"/>
          </ac:spMkLst>
        </pc:spChg>
        <pc:spChg chg="del">
          <ac:chgData name="Тахмина Шерназарова" userId="ae69c2c9a642fc4c" providerId="LiveId" clId="{50F84D85-2A48-4262-83C7-DE482778CC6D}" dt="2022-10-11T02:41:22.536" v="13" actId="21"/>
          <ac:spMkLst>
            <pc:docMk/>
            <pc:sldMk cId="4269452236" sldId="258"/>
            <ac:spMk id="13" creationId="{2F1EC858-FA54-2386-C11F-EE0775322FCC}"/>
          </ac:spMkLst>
        </pc:spChg>
        <pc:picChg chg="add del mod">
          <ac:chgData name="Тахмина Шерназарова" userId="ae69c2c9a642fc4c" providerId="LiveId" clId="{50F84D85-2A48-4262-83C7-DE482778CC6D}" dt="2023-10-10T07:25:36.361" v="754" actId="1076"/>
          <ac:picMkLst>
            <pc:docMk/>
            <pc:sldMk cId="4269452236" sldId="258"/>
            <ac:picMk id="5" creationId="{53CEEBAE-F1D2-CFC6-C25C-CE0C4B93D273}"/>
          </ac:picMkLst>
        </pc:picChg>
        <pc:picChg chg="add mod modCrop">
          <ac:chgData name="Тахмина Шерназарова" userId="ae69c2c9a642fc4c" providerId="LiveId" clId="{50F84D85-2A48-4262-83C7-DE482778CC6D}" dt="2023-10-29T08:03:29.507" v="1222" actId="14100"/>
          <ac:picMkLst>
            <pc:docMk/>
            <pc:sldMk cId="4269452236" sldId="258"/>
            <ac:picMk id="6" creationId="{DE234CD8-750A-E115-FD03-11EE9567A80C}"/>
          </ac:picMkLst>
        </pc:picChg>
        <pc:picChg chg="del">
          <ac:chgData name="Тахмина Шерназарова" userId="ae69c2c9a642fc4c" providerId="LiveId" clId="{50F84D85-2A48-4262-83C7-DE482778CC6D}" dt="2022-10-11T02:41:08.934" v="10" actId="478"/>
          <ac:picMkLst>
            <pc:docMk/>
            <pc:sldMk cId="4269452236" sldId="258"/>
            <ac:picMk id="8" creationId="{CB2D9C92-2069-FC82-2B74-75700A0C95A1}"/>
          </ac:picMkLst>
        </pc:picChg>
      </pc:sldChg>
      <pc:sldChg chg="addSp delSp modSp mod">
        <pc:chgData name="Тахмина Шерназарова" userId="ae69c2c9a642fc4c" providerId="LiveId" clId="{50F84D85-2A48-4262-83C7-DE482778CC6D}" dt="2023-10-29T08:04:05.158" v="1233" actId="1076"/>
        <pc:sldMkLst>
          <pc:docMk/>
          <pc:sldMk cId="1301089001" sldId="259"/>
        </pc:sldMkLst>
        <pc:spChg chg="mod">
          <ac:chgData name="Тахмина Шерназарова" userId="ae69c2c9a642fc4c" providerId="LiveId" clId="{50F84D85-2A48-4262-83C7-DE482778CC6D}" dt="2023-10-29T08:01:28.879" v="1189" actId="13926"/>
          <ac:spMkLst>
            <pc:docMk/>
            <pc:sldMk cId="1301089001" sldId="259"/>
            <ac:spMk id="2" creationId="{23379F81-E091-054B-825F-2A6903801BC9}"/>
          </ac:spMkLst>
        </pc:spChg>
        <pc:spChg chg="add mod">
          <ac:chgData name="Тахмина Шерназарова" userId="ae69c2c9a642fc4c" providerId="LiveId" clId="{50F84D85-2A48-4262-83C7-DE482778CC6D}" dt="2023-10-29T08:01:27.231" v="1188" actId="13926"/>
          <ac:spMkLst>
            <pc:docMk/>
            <pc:sldMk cId="1301089001" sldId="259"/>
            <ac:spMk id="3" creationId="{EFD7B25B-9828-347B-C625-894CA50AC6BC}"/>
          </ac:spMkLst>
        </pc:spChg>
        <pc:spChg chg="add mod">
          <ac:chgData name="Тахмина Шерназарова" userId="ae69c2c9a642fc4c" providerId="LiveId" clId="{50F84D85-2A48-4262-83C7-DE482778CC6D}" dt="2023-10-29T08:01:30.640" v="1190" actId="13926"/>
          <ac:spMkLst>
            <pc:docMk/>
            <pc:sldMk cId="1301089001" sldId="259"/>
            <ac:spMk id="4" creationId="{9590A8B5-4C27-11C4-A153-B4B89B3D48E5}"/>
          </ac:spMkLst>
        </pc:spChg>
        <pc:spChg chg="add del mod">
          <ac:chgData name="Тахмина Шерназарова" userId="ae69c2c9a642fc4c" providerId="LiveId" clId="{50F84D85-2A48-4262-83C7-DE482778CC6D}" dt="2023-10-16T21:03:14.587" v="808" actId="21"/>
          <ac:spMkLst>
            <pc:docMk/>
            <pc:sldMk cId="1301089001" sldId="259"/>
            <ac:spMk id="9" creationId="{8F314FC9-0A5D-D755-C830-C9970BFE05A2}"/>
          </ac:spMkLst>
        </pc:spChg>
        <pc:picChg chg="mod">
          <ac:chgData name="Тахмина Шерназарова" userId="ae69c2c9a642fc4c" providerId="LiveId" clId="{50F84D85-2A48-4262-83C7-DE482778CC6D}" dt="2023-10-16T21:04:06.605" v="826" actId="1038"/>
          <ac:picMkLst>
            <pc:docMk/>
            <pc:sldMk cId="1301089001" sldId="259"/>
            <ac:picMk id="5" creationId="{53CEEBAE-F1D2-CFC6-C25C-CE0C4B93D273}"/>
          </ac:picMkLst>
        </pc:picChg>
        <pc:picChg chg="add mod modCrop">
          <ac:chgData name="Тахмина Шерназарова" userId="ae69c2c9a642fc4c" providerId="LiveId" clId="{50F84D85-2A48-4262-83C7-DE482778CC6D}" dt="2023-10-29T08:04:05.158" v="1233" actId="1076"/>
          <ac:picMkLst>
            <pc:docMk/>
            <pc:sldMk cId="1301089001" sldId="259"/>
            <ac:picMk id="7" creationId="{6F3C84A6-479D-AB67-5E66-D60334AEDC79}"/>
          </ac:picMkLst>
        </pc:picChg>
        <pc:picChg chg="del">
          <ac:chgData name="Тахмина Шерназарова" userId="ae69c2c9a642fc4c" providerId="LiveId" clId="{50F84D85-2A48-4262-83C7-DE482778CC6D}" dt="2022-10-11T02:55:28.901" v="83" actId="478"/>
          <ac:picMkLst>
            <pc:docMk/>
            <pc:sldMk cId="1301089001" sldId="259"/>
            <ac:picMk id="8" creationId="{CB2D9C92-2069-FC82-2B74-75700A0C95A1}"/>
          </ac:picMkLst>
        </pc:picChg>
        <pc:picChg chg="add del mod">
          <ac:chgData name="Тахмина Шерназарова" userId="ae69c2c9a642fc4c" providerId="LiveId" clId="{50F84D85-2A48-4262-83C7-DE482778CC6D}" dt="2023-10-16T21:02:15.111" v="792" actId="21"/>
          <ac:picMkLst>
            <pc:docMk/>
            <pc:sldMk cId="1301089001" sldId="259"/>
            <ac:picMk id="11" creationId="{1CD12E94-9279-060F-F9F0-B6F7AD491B0D}"/>
          </ac:picMkLst>
        </pc:picChg>
        <pc:picChg chg="add del mod">
          <ac:chgData name="Тахмина Шерназарова" userId="ae69c2c9a642fc4c" providerId="LiveId" clId="{50F84D85-2A48-4262-83C7-DE482778CC6D}" dt="2022-10-11T03:12:50.285" v="135" actId="931"/>
          <ac:picMkLst>
            <pc:docMk/>
            <pc:sldMk cId="1301089001" sldId="259"/>
            <ac:picMk id="13" creationId="{B3DE3042-6130-DDC9-A31E-19C8A0E2E0DC}"/>
          </ac:picMkLst>
        </pc:picChg>
        <pc:picChg chg="add del mod">
          <ac:chgData name="Тахмина Шерназарова" userId="ae69c2c9a642fc4c" providerId="LiveId" clId="{50F84D85-2A48-4262-83C7-DE482778CC6D}" dt="2022-10-11T03:12:50.285" v="135" actId="931"/>
          <ac:picMkLst>
            <pc:docMk/>
            <pc:sldMk cId="1301089001" sldId="259"/>
            <ac:picMk id="15" creationId="{60078730-D441-48EB-34C6-95492050EF56}"/>
          </ac:picMkLst>
        </pc:picChg>
        <pc:picChg chg="add mod">
          <ac:chgData name="Тахмина Шерназарова" userId="ae69c2c9a642fc4c" providerId="LiveId" clId="{50F84D85-2A48-4262-83C7-DE482778CC6D}" dt="2023-10-29T08:03:59.679" v="1230" actId="1076"/>
          <ac:picMkLst>
            <pc:docMk/>
            <pc:sldMk cId="1301089001" sldId="259"/>
            <ac:picMk id="17" creationId="{E47A5F94-98C0-5DE4-F903-FD028F374D9A}"/>
          </ac:picMkLst>
        </pc:picChg>
        <pc:picChg chg="add del mod">
          <ac:chgData name="Тахмина Шерназарова" userId="ae69c2c9a642fc4c" providerId="LiveId" clId="{50F84D85-2A48-4262-83C7-DE482778CC6D}" dt="2023-10-16T21:02:23.196" v="795" actId="21"/>
          <ac:picMkLst>
            <pc:docMk/>
            <pc:sldMk cId="1301089001" sldId="259"/>
            <ac:picMk id="19" creationId="{16B34367-09E3-AB4D-AF13-0CB64A69001B}"/>
          </ac:picMkLst>
        </pc:picChg>
      </pc:sldChg>
      <pc:sldChg chg="addSp delSp modSp add del mod">
        <pc:chgData name="Тахмина Шерназарова" userId="ae69c2c9a642fc4c" providerId="LiveId" clId="{50F84D85-2A48-4262-83C7-DE482778CC6D}" dt="2023-10-29T08:05:50.947" v="1276" actId="14100"/>
        <pc:sldMkLst>
          <pc:docMk/>
          <pc:sldMk cId="2669396250" sldId="260"/>
        </pc:sldMkLst>
        <pc:spChg chg="mod">
          <ac:chgData name="Тахмина Шерназарова" userId="ae69c2c9a642fc4c" providerId="LiveId" clId="{50F84D85-2A48-4262-83C7-DE482778CC6D}" dt="2023-10-29T08:01:42.674" v="1194" actId="13926"/>
          <ac:spMkLst>
            <pc:docMk/>
            <pc:sldMk cId="2669396250" sldId="260"/>
            <ac:spMk id="2" creationId="{23379F81-E091-054B-825F-2A6903801BC9}"/>
          </ac:spMkLst>
        </pc:spChg>
        <pc:spChg chg="add del mod">
          <ac:chgData name="Тахмина Шерназарова" userId="ae69c2c9a642fc4c" providerId="LiveId" clId="{50F84D85-2A48-4262-83C7-DE482778CC6D}" dt="2023-10-29T08:05:38.855" v="1270"/>
          <ac:spMkLst>
            <pc:docMk/>
            <pc:sldMk cId="2669396250" sldId="260"/>
            <ac:spMk id="3" creationId="{D32CEA81-7256-141D-8C14-43F5F7666CF3}"/>
          </ac:spMkLst>
        </pc:spChg>
        <pc:spChg chg="add del mod">
          <ac:chgData name="Тахмина Шерназарова" userId="ae69c2c9a642fc4c" providerId="LiveId" clId="{50F84D85-2A48-4262-83C7-DE482778CC6D}" dt="2023-10-16T21:04:43.293" v="830" actId="478"/>
          <ac:spMkLst>
            <pc:docMk/>
            <pc:sldMk cId="2669396250" sldId="260"/>
            <ac:spMk id="9" creationId="{893ACA8A-1675-2505-68C6-3A0D8D3774F7}"/>
          </ac:spMkLst>
        </pc:spChg>
        <pc:picChg chg="mod">
          <ac:chgData name="Тахмина Шерназарова" userId="ae69c2c9a642fc4c" providerId="LiveId" clId="{50F84D85-2A48-4262-83C7-DE482778CC6D}" dt="2023-10-16T21:06:52.263" v="864" actId="1076"/>
          <ac:picMkLst>
            <pc:docMk/>
            <pc:sldMk cId="2669396250" sldId="260"/>
            <ac:picMk id="5" creationId="{53CEEBAE-F1D2-CFC6-C25C-CE0C4B93D273}"/>
          </ac:picMkLst>
        </pc:picChg>
        <pc:picChg chg="add del mod ord">
          <ac:chgData name="Тахмина Шерназарова" userId="ae69c2c9a642fc4c" providerId="LiveId" clId="{50F84D85-2A48-4262-83C7-DE482778CC6D}" dt="2023-10-29T08:05:39.604" v="1271" actId="478"/>
          <ac:picMkLst>
            <pc:docMk/>
            <pc:sldMk cId="2669396250" sldId="260"/>
            <ac:picMk id="6" creationId="{6B51B356-D652-54CE-4C5D-2D3077376102}"/>
          </ac:picMkLst>
        </pc:picChg>
        <pc:picChg chg="add mod">
          <ac:chgData name="Тахмина Шерназарова" userId="ae69c2c9a642fc4c" providerId="LiveId" clId="{50F84D85-2A48-4262-83C7-DE482778CC6D}" dt="2023-10-29T08:05:45.406" v="1273" actId="14100"/>
          <ac:picMkLst>
            <pc:docMk/>
            <pc:sldMk cId="2669396250" sldId="260"/>
            <ac:picMk id="7" creationId="{F319F924-A41C-6153-1D0F-4FE766A5E60D}"/>
          </ac:picMkLst>
        </pc:picChg>
        <pc:picChg chg="add del mod">
          <ac:chgData name="Тахмина Шерназарова" userId="ae69c2c9a642fc4c" providerId="LiveId" clId="{50F84D85-2A48-4262-83C7-DE482778CC6D}" dt="2022-10-11T03:25:21.886" v="262" actId="478"/>
          <ac:picMkLst>
            <pc:docMk/>
            <pc:sldMk cId="2669396250" sldId="260"/>
            <ac:picMk id="8" creationId="{872E662E-477D-B706-65E0-65487DB81B30}"/>
          </ac:picMkLst>
        </pc:picChg>
        <pc:picChg chg="add mod">
          <ac:chgData name="Тахмина Шерназарова" userId="ae69c2c9a642fc4c" providerId="LiveId" clId="{50F84D85-2A48-4262-83C7-DE482778CC6D}" dt="2023-10-29T08:05:50.947" v="1276" actId="14100"/>
          <ac:picMkLst>
            <pc:docMk/>
            <pc:sldMk cId="2669396250" sldId="260"/>
            <ac:picMk id="10" creationId="{35918088-98CD-11C5-9005-04F3CFB6CFB4}"/>
          </ac:picMkLst>
        </pc:picChg>
        <pc:picChg chg="add del mod ord modCrop">
          <ac:chgData name="Тахмина Шерназарова" userId="ae69c2c9a642fc4c" providerId="LiveId" clId="{50F84D85-2A48-4262-83C7-DE482778CC6D}" dt="2023-10-29T08:05:38.852" v="1268" actId="478"/>
          <ac:picMkLst>
            <pc:docMk/>
            <pc:sldMk cId="2669396250" sldId="260"/>
            <ac:picMk id="11" creationId="{1C33FDDB-DC17-A6CC-2654-B74925AD6480}"/>
          </ac:picMkLst>
        </pc:picChg>
        <pc:picChg chg="add del mod">
          <ac:chgData name="Тахмина Шерназарова" userId="ae69c2c9a642fc4c" providerId="LiveId" clId="{50F84D85-2A48-4262-83C7-DE482778CC6D}" dt="2023-10-16T21:06:06.784" v="851" actId="21"/>
          <ac:picMkLst>
            <pc:docMk/>
            <pc:sldMk cId="2669396250" sldId="260"/>
            <ac:picMk id="13" creationId="{653DBA20-AD52-98AE-63DB-55BD427F326F}"/>
          </ac:picMkLst>
        </pc:picChg>
        <pc:picChg chg="add del mod">
          <ac:chgData name="Тахмина Шерназарова" userId="ae69c2c9a642fc4c" providerId="LiveId" clId="{50F84D85-2A48-4262-83C7-DE482778CC6D}" dt="2023-10-16T21:06:01.746" v="849" actId="21"/>
          <ac:picMkLst>
            <pc:docMk/>
            <pc:sldMk cId="2669396250" sldId="260"/>
            <ac:picMk id="15" creationId="{5207806A-4ED3-FD7A-AFA9-2FE31438D68F}"/>
          </ac:picMkLst>
        </pc:picChg>
      </pc:sldChg>
      <pc:sldChg chg="addSp delSp modSp add mod">
        <pc:chgData name="Тахмина Шерназарова" userId="ae69c2c9a642fc4c" providerId="LiveId" clId="{50F84D85-2A48-4262-83C7-DE482778CC6D}" dt="2023-10-29T08:07:31.238" v="1307" actId="1076"/>
        <pc:sldMkLst>
          <pc:docMk/>
          <pc:sldMk cId="4118586347" sldId="261"/>
        </pc:sldMkLst>
        <pc:spChg chg="mod">
          <ac:chgData name="Тахмина Шерназарова" userId="ae69c2c9a642fc4c" providerId="LiveId" clId="{50F84D85-2A48-4262-83C7-DE482778CC6D}" dt="2023-10-29T08:01:57.948" v="1198" actId="13926"/>
          <ac:spMkLst>
            <pc:docMk/>
            <pc:sldMk cId="4118586347" sldId="261"/>
            <ac:spMk id="2" creationId="{23379F81-E091-054B-825F-2A6903801BC9}"/>
          </ac:spMkLst>
        </pc:spChg>
        <pc:spChg chg="add mod">
          <ac:chgData name="Тахмина Шерназарова" userId="ae69c2c9a642fc4c" providerId="LiveId" clId="{50F84D85-2A48-4262-83C7-DE482778CC6D}" dt="2023-10-29T08:07:23.324" v="1304" actId="14100"/>
          <ac:spMkLst>
            <pc:docMk/>
            <pc:sldMk cId="4118586347" sldId="261"/>
            <ac:spMk id="3" creationId="{A636268E-D4BC-0192-D3E5-72E1F0AAD55F}"/>
          </ac:spMkLst>
        </pc:spChg>
        <pc:spChg chg="add del mod">
          <ac:chgData name="Тахмина Шерназарова" userId="ae69c2c9a642fc4c" providerId="LiveId" clId="{50F84D85-2A48-4262-83C7-DE482778CC6D}" dt="2023-10-16T21:10:41.948" v="909"/>
          <ac:spMkLst>
            <pc:docMk/>
            <pc:sldMk cId="4118586347" sldId="261"/>
            <ac:spMk id="4" creationId="{7643F74B-7AE2-9388-BEC4-BF5877C5C08E}"/>
          </ac:spMkLst>
        </pc:spChg>
        <pc:picChg chg="mod">
          <ac:chgData name="Тахмина Шерназарова" userId="ae69c2c9a642fc4c" providerId="LiveId" clId="{50F84D85-2A48-4262-83C7-DE482778CC6D}" dt="2023-10-16T21:12:26.580" v="921" actId="1076"/>
          <ac:picMkLst>
            <pc:docMk/>
            <pc:sldMk cId="4118586347" sldId="261"/>
            <ac:picMk id="5" creationId="{53CEEBAE-F1D2-CFC6-C25C-CE0C4B93D273}"/>
          </ac:picMkLst>
        </pc:picChg>
        <pc:picChg chg="add del mod modCrop">
          <ac:chgData name="Тахмина Шерназарова" userId="ae69c2c9a642fc4c" providerId="LiveId" clId="{50F84D85-2A48-4262-83C7-DE482778CC6D}" dt="2023-10-16T21:12:05.652" v="913" actId="21"/>
          <ac:picMkLst>
            <pc:docMk/>
            <pc:sldMk cId="4118586347" sldId="261"/>
            <ac:picMk id="7" creationId="{870FF103-C2E2-8A52-F189-49C82BE47634}"/>
          </ac:picMkLst>
        </pc:picChg>
        <pc:picChg chg="add del mod">
          <ac:chgData name="Тахмина Шерназарова" userId="ae69c2c9a642fc4c" providerId="LiveId" clId="{50F84D85-2A48-4262-83C7-DE482778CC6D}" dt="2023-10-16T21:33:52.675" v="1151" actId="478"/>
          <ac:picMkLst>
            <pc:docMk/>
            <pc:sldMk cId="4118586347" sldId="261"/>
            <ac:picMk id="8" creationId="{F9C093D9-BB38-74C4-AC2B-E2388E2E3ADA}"/>
          </ac:picMkLst>
        </pc:picChg>
        <pc:picChg chg="add del mod">
          <ac:chgData name="Тахмина Шерназарова" userId="ae69c2c9a642fc4c" providerId="LiveId" clId="{50F84D85-2A48-4262-83C7-DE482778CC6D}" dt="2023-10-16T21:13:50.636" v="938" actId="478"/>
          <ac:picMkLst>
            <pc:docMk/>
            <pc:sldMk cId="4118586347" sldId="261"/>
            <ac:picMk id="9" creationId="{AD2E79E2-5F7F-BE05-C9A3-2A3C3EC4C953}"/>
          </ac:picMkLst>
        </pc:picChg>
        <pc:picChg chg="add mod">
          <ac:chgData name="Тахмина Шерназарова" userId="ae69c2c9a642fc4c" providerId="LiveId" clId="{50F84D85-2A48-4262-83C7-DE482778CC6D}" dt="2023-10-29T08:07:31.238" v="1307" actId="1076"/>
          <ac:picMkLst>
            <pc:docMk/>
            <pc:sldMk cId="4118586347" sldId="261"/>
            <ac:picMk id="11" creationId="{32CC468A-5110-AD95-2419-8D00C2DFD3D4}"/>
          </ac:picMkLst>
        </pc:picChg>
      </pc:sldChg>
      <pc:sldChg chg="addSp delSp modSp add mod">
        <pc:chgData name="Тахмина Шерназарова" userId="ae69c2c9a642fc4c" providerId="LiveId" clId="{50F84D85-2A48-4262-83C7-DE482778CC6D}" dt="2023-10-29T08:09:49.707" v="1342" actId="14100"/>
        <pc:sldMkLst>
          <pc:docMk/>
          <pc:sldMk cId="93172719" sldId="262"/>
        </pc:sldMkLst>
        <pc:spChg chg="mod">
          <ac:chgData name="Тахмина Шерназарова" userId="ae69c2c9a642fc4c" providerId="LiveId" clId="{50F84D85-2A48-4262-83C7-DE482778CC6D}" dt="2023-10-29T08:02:09.223" v="1201" actId="13926"/>
          <ac:spMkLst>
            <pc:docMk/>
            <pc:sldMk cId="93172719" sldId="262"/>
            <ac:spMk id="2" creationId="{23379F81-E091-054B-825F-2A6903801BC9}"/>
          </ac:spMkLst>
        </pc:spChg>
        <pc:spChg chg="add mod">
          <ac:chgData name="Тахмина Шерназарова" userId="ae69c2c9a642fc4c" providerId="LiveId" clId="{50F84D85-2A48-4262-83C7-DE482778CC6D}" dt="2023-10-29T08:09:41.888" v="1340" actId="14100"/>
          <ac:spMkLst>
            <pc:docMk/>
            <pc:sldMk cId="93172719" sldId="262"/>
            <ac:spMk id="3" creationId="{1FE16E49-4115-6E16-A59E-4784502FC68B}"/>
          </ac:spMkLst>
        </pc:spChg>
        <pc:picChg chg="mod">
          <ac:chgData name="Тахмина Шерназарова" userId="ae69c2c9a642fc4c" providerId="LiveId" clId="{50F84D85-2A48-4262-83C7-DE482778CC6D}" dt="2023-10-16T21:16:54.505" v="979" actId="1076"/>
          <ac:picMkLst>
            <pc:docMk/>
            <pc:sldMk cId="93172719" sldId="262"/>
            <ac:picMk id="5" creationId="{53CEEBAE-F1D2-CFC6-C25C-CE0C4B93D273}"/>
          </ac:picMkLst>
        </pc:picChg>
        <pc:picChg chg="add del mod">
          <ac:chgData name="Тахмина Шерназарова" userId="ae69c2c9a642fc4c" providerId="LiveId" clId="{50F84D85-2A48-4262-83C7-DE482778CC6D}" dt="2023-10-16T21:17:24.679" v="990" actId="478"/>
          <ac:picMkLst>
            <pc:docMk/>
            <pc:sldMk cId="93172719" sldId="262"/>
            <ac:picMk id="6" creationId="{3F909FBB-32A1-D051-4A0E-8E55C2CCD020}"/>
          </ac:picMkLst>
        </pc:picChg>
        <pc:picChg chg="add mod">
          <ac:chgData name="Тахмина Шерназарова" userId="ae69c2c9a642fc4c" providerId="LiveId" clId="{50F84D85-2A48-4262-83C7-DE482778CC6D}" dt="2023-10-29T08:09:49.707" v="1342" actId="14100"/>
          <ac:picMkLst>
            <pc:docMk/>
            <pc:sldMk cId="93172719" sldId="262"/>
            <ac:picMk id="8" creationId="{4BFED242-8A82-48F6-B24A-0584ED402E80}"/>
          </ac:picMkLst>
        </pc:picChg>
        <pc:picChg chg="add del mod">
          <ac:chgData name="Тахмина Шерназарова" userId="ae69c2c9a642fc4c" providerId="LiveId" clId="{50F84D85-2A48-4262-83C7-DE482778CC6D}" dt="2023-10-29T08:09:34.518" v="1339" actId="478"/>
          <ac:picMkLst>
            <pc:docMk/>
            <pc:sldMk cId="93172719" sldId="262"/>
            <ac:picMk id="10" creationId="{D1831AAD-80A4-F8FC-9FB6-F7656BCC19E9}"/>
          </ac:picMkLst>
        </pc:picChg>
      </pc:sldChg>
      <pc:sldChg chg="new del">
        <pc:chgData name="Тахмина Шерназарова" userId="ae69c2c9a642fc4c" providerId="LiveId" clId="{50F84D85-2A48-4262-83C7-DE482778CC6D}" dt="2022-10-11T03:15:55.549" v="168" actId="2696"/>
        <pc:sldMkLst>
          <pc:docMk/>
          <pc:sldMk cId="3726522461" sldId="262"/>
        </pc:sldMkLst>
      </pc:sldChg>
      <pc:sldChg chg="addSp delSp modSp add del mod ord">
        <pc:chgData name="Тахмина Шерназарова" userId="ae69c2c9a642fc4c" providerId="LiveId" clId="{50F84D85-2A48-4262-83C7-DE482778CC6D}" dt="2023-10-29T08:10:54.554" v="1365" actId="1076"/>
        <pc:sldMkLst>
          <pc:docMk/>
          <pc:sldMk cId="1067549348" sldId="263"/>
        </pc:sldMkLst>
        <pc:spChg chg="mod">
          <ac:chgData name="Тахмина Шерназарова" userId="ae69c2c9a642fc4c" providerId="LiveId" clId="{50F84D85-2A48-4262-83C7-DE482778CC6D}" dt="2023-10-29T08:02:16.971" v="1203" actId="13926"/>
          <ac:spMkLst>
            <pc:docMk/>
            <pc:sldMk cId="1067549348" sldId="263"/>
            <ac:spMk id="2" creationId="{23379F81-E091-054B-825F-2A6903801BC9}"/>
          </ac:spMkLst>
        </pc:spChg>
        <pc:spChg chg="add del mod">
          <ac:chgData name="Тахмина Шерназарова" userId="ae69c2c9a642fc4c" providerId="LiveId" clId="{50F84D85-2A48-4262-83C7-DE482778CC6D}" dt="2022-10-11T04:00:20.600" v="512" actId="21"/>
          <ac:spMkLst>
            <pc:docMk/>
            <pc:sldMk cId="1067549348" sldId="263"/>
            <ac:spMk id="3" creationId="{E8AFA08E-5BC3-0DEA-AAA2-7C83BE726971}"/>
          </ac:spMkLst>
        </pc:spChg>
        <pc:picChg chg="add del mod modCrop">
          <ac:chgData name="Тахмина Шерназарова" userId="ae69c2c9a642fc4c" providerId="LiveId" clId="{50F84D85-2A48-4262-83C7-DE482778CC6D}" dt="2023-10-29T08:10:14.976" v="1352" actId="478"/>
          <ac:picMkLst>
            <pc:docMk/>
            <pc:sldMk cId="1067549348" sldId="263"/>
            <ac:picMk id="3" creationId="{11A6343C-288A-5365-1D53-1C2D91ABCBB9}"/>
          </ac:picMkLst>
        </pc:picChg>
        <pc:picChg chg="add del mod modCrop">
          <ac:chgData name="Тахмина Шерназарова" userId="ae69c2c9a642fc4c" providerId="LiveId" clId="{50F84D85-2A48-4262-83C7-DE482778CC6D}" dt="2023-10-29T08:10:16.812" v="1353" actId="478"/>
          <ac:picMkLst>
            <pc:docMk/>
            <pc:sldMk cId="1067549348" sldId="263"/>
            <ac:picMk id="4" creationId="{A8132E58-2DCC-61FE-4B1F-EFDAD87EEEC6}"/>
          </ac:picMkLst>
        </pc:picChg>
        <pc:picChg chg="mod">
          <ac:chgData name="Тахмина Шерназарова" userId="ae69c2c9a642fc4c" providerId="LiveId" clId="{50F84D85-2A48-4262-83C7-DE482778CC6D}" dt="2023-10-16T21:21:48.012" v="1029" actId="1076"/>
          <ac:picMkLst>
            <pc:docMk/>
            <pc:sldMk cId="1067549348" sldId="263"/>
            <ac:picMk id="5" creationId="{53CEEBAE-F1D2-CFC6-C25C-CE0C4B93D273}"/>
          </ac:picMkLst>
        </pc:picChg>
        <pc:picChg chg="add del mod modCrop">
          <ac:chgData name="Тахмина Шерназарова" userId="ae69c2c9a642fc4c" providerId="LiveId" clId="{50F84D85-2A48-4262-83C7-DE482778CC6D}" dt="2023-10-29T08:10:12.849" v="1351" actId="478"/>
          <ac:picMkLst>
            <pc:docMk/>
            <pc:sldMk cId="1067549348" sldId="263"/>
            <ac:picMk id="6" creationId="{389D3F09-3622-0EFD-5890-02E6F1F3E0B9}"/>
          </ac:picMkLst>
        </pc:picChg>
        <pc:picChg chg="add mod">
          <ac:chgData name="Тахмина Шерназарова" userId="ae69c2c9a642fc4c" providerId="LiveId" clId="{50F84D85-2A48-4262-83C7-DE482778CC6D}" dt="2023-10-29T08:10:54.554" v="1365" actId="1076"/>
          <ac:picMkLst>
            <pc:docMk/>
            <pc:sldMk cId="1067549348" sldId="263"/>
            <ac:picMk id="8" creationId="{F52BA022-1816-AD85-8928-5ECA4294101C}"/>
          </ac:picMkLst>
        </pc:picChg>
        <pc:picChg chg="add del mod">
          <ac:chgData name="Тахмина Шерназарова" userId="ae69c2c9a642fc4c" providerId="LiveId" clId="{50F84D85-2A48-4262-83C7-DE482778CC6D}" dt="2023-10-29T08:10:47.567" v="1361" actId="478"/>
          <ac:picMkLst>
            <pc:docMk/>
            <pc:sldMk cId="1067549348" sldId="263"/>
            <ac:picMk id="10" creationId="{65765BC3-77AC-6D09-8756-6B961A1C1604}"/>
          </ac:picMkLst>
        </pc:picChg>
      </pc:sldChg>
      <pc:sldChg chg="addSp delSp modSp add mod ord">
        <pc:chgData name="Тахмина Шерназарова" userId="ae69c2c9a642fc4c" providerId="LiveId" clId="{50F84D85-2A48-4262-83C7-DE482778CC6D}" dt="2023-10-29T08:02:22.927" v="1205" actId="13926"/>
        <pc:sldMkLst>
          <pc:docMk/>
          <pc:sldMk cId="4047942430" sldId="264"/>
        </pc:sldMkLst>
        <pc:spChg chg="mod">
          <ac:chgData name="Тахмина Шерназарова" userId="ae69c2c9a642fc4c" providerId="LiveId" clId="{50F84D85-2A48-4262-83C7-DE482778CC6D}" dt="2023-10-29T08:02:22.927" v="1205" actId="13926"/>
          <ac:spMkLst>
            <pc:docMk/>
            <pc:sldMk cId="4047942430" sldId="264"/>
            <ac:spMk id="2" creationId="{23379F81-E091-054B-825F-2A6903801BC9}"/>
          </ac:spMkLst>
        </pc:spChg>
        <pc:spChg chg="add mod">
          <ac:chgData name="Тахмина Шерназарова" userId="ae69c2c9a642fc4c" providerId="LiveId" clId="{50F84D85-2A48-4262-83C7-DE482778CC6D}" dt="2023-10-29T08:02:20.964" v="1204" actId="13926"/>
          <ac:spMkLst>
            <pc:docMk/>
            <pc:sldMk cId="4047942430" sldId="264"/>
            <ac:spMk id="3" creationId="{E656B2E4-B67A-C7E1-DFC6-634C14D5C088}"/>
          </ac:spMkLst>
        </pc:spChg>
        <pc:picChg chg="add del mod">
          <ac:chgData name="Тахмина Шерназарова" userId="ae69c2c9a642fc4c" providerId="LiveId" clId="{50F84D85-2A48-4262-83C7-DE482778CC6D}" dt="2023-10-16T21:27:47.433" v="1129" actId="21"/>
          <ac:picMkLst>
            <pc:docMk/>
            <pc:sldMk cId="4047942430" sldId="264"/>
            <ac:picMk id="6" creationId="{F1131512-B09C-143C-0267-A7F7F16BCC35}"/>
          </ac:picMkLst>
        </pc:picChg>
        <pc:picChg chg="add mod">
          <ac:chgData name="Тахмина Шерназарова" userId="ae69c2c9a642fc4c" providerId="LiveId" clId="{50F84D85-2A48-4262-83C7-DE482778CC6D}" dt="2023-10-16T21:29:53.933" v="1148" actId="1076"/>
          <ac:picMkLst>
            <pc:docMk/>
            <pc:sldMk cId="4047942430" sldId="264"/>
            <ac:picMk id="7" creationId="{D8278289-F338-D57E-CA18-22CB0DF7AC25}"/>
          </ac:picMkLst>
        </pc:picChg>
        <pc:picChg chg="add del mod">
          <ac:chgData name="Тахмина Шерназарова" userId="ae69c2c9a642fc4c" providerId="LiveId" clId="{50F84D85-2A48-4262-83C7-DE482778CC6D}" dt="2023-10-16T21:27:27.130" v="1122" actId="21"/>
          <ac:picMkLst>
            <pc:docMk/>
            <pc:sldMk cId="4047942430" sldId="264"/>
            <ac:picMk id="8" creationId="{CFE70675-79DF-2C7E-EEB4-DBD7FA55EB1D}"/>
          </ac:picMkLst>
        </pc:picChg>
        <pc:picChg chg="add del mod">
          <ac:chgData name="Тахмина Шерназарова" userId="ae69c2c9a642fc4c" providerId="LiveId" clId="{50F84D85-2A48-4262-83C7-DE482778CC6D}" dt="2023-10-16T21:29:29.548" v="1141" actId="478"/>
          <ac:picMkLst>
            <pc:docMk/>
            <pc:sldMk cId="4047942430" sldId="264"/>
            <ac:picMk id="10" creationId="{FDBC5E82-F032-E946-B6B4-F2BA22FB7B2D}"/>
          </ac:picMkLst>
        </pc:picChg>
      </pc:sldChg>
      <pc:sldChg chg="addSp delSp modSp add mod ord">
        <pc:chgData name="Тахмина Шерназарова" userId="ae69c2c9a642fc4c" providerId="LiveId" clId="{50F84D85-2A48-4262-83C7-DE482778CC6D}" dt="2023-10-29T07:58:53.778" v="1160" actId="1076"/>
        <pc:sldMkLst>
          <pc:docMk/>
          <pc:sldMk cId="181745164" sldId="265"/>
        </pc:sldMkLst>
        <pc:spChg chg="mod">
          <ac:chgData name="Тахмина Шерназарова" userId="ae69c2c9a642fc4c" providerId="LiveId" clId="{50F84D85-2A48-4262-83C7-DE482778CC6D}" dt="2023-10-10T07:10:57.967" v="655" actId="27636"/>
          <ac:spMkLst>
            <pc:docMk/>
            <pc:sldMk cId="181745164" sldId="265"/>
            <ac:spMk id="2" creationId="{23379F81-E091-054B-825F-2A6903801BC9}"/>
          </ac:spMkLst>
        </pc:spChg>
        <pc:spChg chg="add del mod">
          <ac:chgData name="Тахмина Шерназарова" userId="ae69c2c9a642fc4c" providerId="LiveId" clId="{50F84D85-2A48-4262-83C7-DE482778CC6D}" dt="2022-10-11T04:17:13.137" v="562" actId="478"/>
          <ac:spMkLst>
            <pc:docMk/>
            <pc:sldMk cId="181745164" sldId="265"/>
            <ac:spMk id="6" creationId="{64DA7079-44BA-04B3-42DE-3C02DC49BFCA}"/>
          </ac:spMkLst>
        </pc:spChg>
        <pc:spChg chg="add del mod">
          <ac:chgData name="Тахмина Шерназарова" userId="ae69c2c9a642fc4c" providerId="LiveId" clId="{50F84D85-2A48-4262-83C7-DE482778CC6D}" dt="2022-10-11T04:17:25.093" v="572" actId="21"/>
          <ac:spMkLst>
            <pc:docMk/>
            <pc:sldMk cId="181745164" sldId="265"/>
            <ac:spMk id="7" creationId="{CEB52D5F-39EC-FE99-661F-967EFB291B4D}"/>
          </ac:spMkLst>
        </pc:spChg>
        <pc:spChg chg="add del mod">
          <ac:chgData name="Тахмина Шерназарова" userId="ae69c2c9a642fc4c" providerId="LiveId" clId="{50F84D85-2A48-4262-83C7-DE482778CC6D}" dt="2023-10-10T07:21:57.473" v="716"/>
          <ac:spMkLst>
            <pc:docMk/>
            <pc:sldMk cId="181745164" sldId="265"/>
            <ac:spMk id="8" creationId="{E846C1E9-D98A-23AA-5DD7-E6098D282328}"/>
          </ac:spMkLst>
        </pc:spChg>
        <pc:spChg chg="add del mod">
          <ac:chgData name="Тахмина Шерназарова" userId="ae69c2c9a642fc4c" providerId="LiveId" clId="{50F84D85-2A48-4262-83C7-DE482778CC6D}" dt="2023-10-10T07:23:13.420" v="736" actId="478"/>
          <ac:spMkLst>
            <pc:docMk/>
            <pc:sldMk cId="181745164" sldId="265"/>
            <ac:spMk id="9" creationId="{E0DD9691-F25B-0FE0-9DFA-497A72639AD6}"/>
          </ac:spMkLst>
        </pc:spChg>
        <pc:picChg chg="add mod">
          <ac:chgData name="Тахмина Шерназарова" userId="ae69c2c9a642fc4c" providerId="LiveId" clId="{50F84D85-2A48-4262-83C7-DE482778CC6D}" dt="2023-10-29T07:58:53.778" v="1160" actId="1076"/>
          <ac:picMkLst>
            <pc:docMk/>
            <pc:sldMk cId="181745164" sldId="265"/>
            <ac:picMk id="4" creationId="{C7DF7FBF-6AA7-1573-D06D-2D590A9128F7}"/>
          </ac:picMkLst>
        </pc:picChg>
        <pc:picChg chg="mod">
          <ac:chgData name="Тахмина Шерназарова" userId="ae69c2c9a642fc4c" providerId="LiveId" clId="{50F84D85-2A48-4262-83C7-DE482778CC6D}" dt="2022-10-11T04:17:19.868" v="570" actId="1076"/>
          <ac:picMkLst>
            <pc:docMk/>
            <pc:sldMk cId="181745164" sldId="265"/>
            <ac:picMk id="5" creationId="{53CEEBAE-F1D2-CFC6-C25C-CE0C4B93D273}"/>
          </ac:picMkLst>
        </pc:picChg>
      </pc:sldChg>
      <pc:sldChg chg="addSp delSp modSp add mod ord">
        <pc:chgData name="Тахмина Шерназарова" userId="ae69c2c9a642fc4c" providerId="LiveId" clId="{50F84D85-2A48-4262-83C7-DE482778CC6D}" dt="2023-10-16T21:23:43.364" v="1046" actId="403"/>
        <pc:sldMkLst>
          <pc:docMk/>
          <pc:sldMk cId="1414884571" sldId="266"/>
        </pc:sldMkLst>
        <pc:spChg chg="mod">
          <ac:chgData name="Тахмина Шерназарова" userId="ae69c2c9a642fc4c" providerId="LiveId" clId="{50F84D85-2A48-4262-83C7-DE482778CC6D}" dt="2023-10-16T21:23:43.364" v="1046" actId="403"/>
          <ac:spMkLst>
            <pc:docMk/>
            <pc:sldMk cId="1414884571" sldId="266"/>
            <ac:spMk id="2" creationId="{78F5E7E8-A20C-402C-4B2A-5789F8437146}"/>
          </ac:spMkLst>
        </pc:spChg>
        <pc:spChg chg="del">
          <ac:chgData name="Тахмина Шерназарова" userId="ae69c2c9a642fc4c" providerId="LiveId" clId="{50F84D85-2A48-4262-83C7-DE482778CC6D}" dt="2022-10-11T04:24:21.323" v="643" actId="21"/>
          <ac:spMkLst>
            <pc:docMk/>
            <pc:sldMk cId="1414884571" sldId="266"/>
            <ac:spMk id="3" creationId="{833368A9-1869-6589-1961-AD45A8319876}"/>
          </ac:spMkLst>
        </pc:spChg>
        <pc:spChg chg="add del mod">
          <ac:chgData name="Тахмина Шерназарова" userId="ae69c2c9a642fc4c" providerId="LiveId" clId="{50F84D85-2A48-4262-83C7-DE482778CC6D}" dt="2022-10-11T04:24:25.443" v="644" actId="21"/>
          <ac:spMkLst>
            <pc:docMk/>
            <pc:sldMk cId="1414884571" sldId="266"/>
            <ac:spMk id="6" creationId="{7DB438AB-15E9-7585-9CE6-02CC885AECD6}"/>
          </ac:spMkLst>
        </pc:spChg>
        <pc:picChg chg="add del">
          <ac:chgData name="Тахмина Шерназарова" userId="ae69c2c9a642fc4c" providerId="LiveId" clId="{50F84D85-2A48-4262-83C7-DE482778CC6D}" dt="2022-10-11T04:24:13.951" v="642" actId="21"/>
          <ac:picMkLst>
            <pc:docMk/>
            <pc:sldMk cId="1414884571" sldId="266"/>
            <ac:picMk id="5" creationId="{8424A22D-50F8-1174-7E20-A44E3C87ECFF}"/>
          </ac:picMkLst>
        </pc:picChg>
      </pc:sldChg>
      <pc:sldChg chg="add del">
        <pc:chgData name="Тахмина Шерназарова" userId="ae69c2c9a642fc4c" providerId="LiveId" clId="{50F84D85-2A48-4262-83C7-DE482778CC6D}" dt="2022-10-11T04:23:38.564" v="590" actId="47"/>
        <pc:sldMkLst>
          <pc:docMk/>
          <pc:sldMk cId="1626554236" sldId="266"/>
        </pc:sldMkLst>
      </pc:sldChg>
      <pc:sldChg chg="addSp delSp modSp new mod">
        <pc:chgData name="Тахмина Шерназарова" userId="ae69c2c9a642fc4c" providerId="LiveId" clId="{50F84D85-2A48-4262-83C7-DE482778CC6D}" dt="2023-10-29T08:02:50.150" v="1212" actId="1076"/>
        <pc:sldMkLst>
          <pc:docMk/>
          <pc:sldMk cId="3820032626" sldId="267"/>
        </pc:sldMkLst>
        <pc:spChg chg="mod">
          <ac:chgData name="Тахмина Шерназарова" userId="ae69c2c9a642fc4c" providerId="LiveId" clId="{50F84D85-2A48-4262-83C7-DE482778CC6D}" dt="2023-10-29T08:00:00.182" v="1173" actId="13926"/>
          <ac:spMkLst>
            <pc:docMk/>
            <pc:sldMk cId="3820032626" sldId="267"/>
            <ac:spMk id="2" creationId="{84697337-BEA6-A0DD-7F78-CC5D76DB7E87}"/>
          </ac:spMkLst>
        </pc:spChg>
        <pc:spChg chg="mod">
          <ac:chgData name="Тахмина Шерназарова" userId="ae69c2c9a642fc4c" providerId="LiveId" clId="{50F84D85-2A48-4262-83C7-DE482778CC6D}" dt="2023-10-29T08:00:40.695" v="1176" actId="13926"/>
          <ac:spMkLst>
            <pc:docMk/>
            <pc:sldMk cId="3820032626" sldId="267"/>
            <ac:spMk id="3" creationId="{547B3261-C88B-36F8-705A-523D1161FDE1}"/>
          </ac:spMkLst>
        </pc:spChg>
        <pc:picChg chg="add mod ord">
          <ac:chgData name="Тахмина Шерназарова" userId="ae69c2c9a642fc4c" providerId="LiveId" clId="{50F84D85-2A48-4262-83C7-DE482778CC6D}" dt="2023-10-29T07:59:46.338" v="1171" actId="1076"/>
          <ac:picMkLst>
            <pc:docMk/>
            <pc:sldMk cId="3820032626" sldId="267"/>
            <ac:picMk id="4" creationId="{3399EED1-E48E-8CA9-6F23-2AB4F7993BA0}"/>
          </ac:picMkLst>
        </pc:picChg>
        <pc:picChg chg="add mod">
          <ac:chgData name="Тахмина Шерназарова" userId="ae69c2c9a642fc4c" providerId="LiveId" clId="{50F84D85-2A48-4262-83C7-DE482778CC6D}" dt="2023-10-29T08:02:50.150" v="1212" actId="1076"/>
          <ac:picMkLst>
            <pc:docMk/>
            <pc:sldMk cId="3820032626" sldId="267"/>
            <ac:picMk id="6" creationId="{EB6F50EB-0907-AE54-4855-2556B8E98859}"/>
          </ac:picMkLst>
        </pc:picChg>
        <pc:picChg chg="add del mod">
          <ac:chgData name="Тахмина Шерназарова" userId="ae69c2c9a642fc4c" providerId="LiveId" clId="{50F84D85-2A48-4262-83C7-DE482778CC6D}" dt="2023-10-10T07:23:45.281" v="743" actId="478"/>
          <ac:picMkLst>
            <pc:docMk/>
            <pc:sldMk cId="3820032626" sldId="267"/>
            <ac:picMk id="7" creationId="{9CFEEB2B-5805-1C33-F216-2141E242182E}"/>
          </ac:picMkLst>
        </pc:picChg>
      </pc:sldChg>
      <pc:sldChg chg="addSp modSp new mod">
        <pc:chgData name="Тахмина Шерназарова" userId="ae69c2c9a642fc4c" providerId="LiveId" clId="{50F84D85-2A48-4262-83C7-DE482778CC6D}" dt="2023-10-29T08:00:54.967" v="1179" actId="13926"/>
        <pc:sldMkLst>
          <pc:docMk/>
          <pc:sldMk cId="3177172991" sldId="268"/>
        </pc:sldMkLst>
        <pc:spChg chg="mod">
          <ac:chgData name="Тахмина Шерназарова" userId="ae69c2c9a642fc4c" providerId="LiveId" clId="{50F84D85-2A48-4262-83C7-DE482778CC6D}" dt="2023-10-29T08:00:46.634" v="1177" actId="13926"/>
          <ac:spMkLst>
            <pc:docMk/>
            <pc:sldMk cId="3177172991" sldId="268"/>
            <ac:spMk id="2" creationId="{D4ABDB2B-DD1D-35A0-A4C0-01F4FE070281}"/>
          </ac:spMkLst>
        </pc:spChg>
        <pc:spChg chg="mod">
          <ac:chgData name="Тахмина Шерназарова" userId="ae69c2c9a642fc4c" providerId="LiveId" clId="{50F84D85-2A48-4262-83C7-DE482778CC6D}" dt="2023-10-29T08:00:51.696" v="1178" actId="13926"/>
          <ac:spMkLst>
            <pc:docMk/>
            <pc:sldMk cId="3177172991" sldId="268"/>
            <ac:spMk id="3" creationId="{A33E19D4-CC89-2397-233F-F7540DD90706}"/>
          </ac:spMkLst>
        </pc:spChg>
        <pc:spChg chg="add mod">
          <ac:chgData name="Тахмина Шерназарова" userId="ae69c2c9a642fc4c" providerId="LiveId" clId="{50F84D85-2A48-4262-83C7-DE482778CC6D}" dt="2023-10-29T08:00:54.967" v="1179" actId="13926"/>
          <ac:spMkLst>
            <pc:docMk/>
            <pc:sldMk cId="3177172991" sldId="268"/>
            <ac:spMk id="9" creationId="{B0C2F6D3-1649-BA7A-14F4-364B21F2A590}"/>
          </ac:spMkLst>
        </pc:spChg>
        <pc:picChg chg="add mod ord">
          <ac:chgData name="Тахмина Шерназарова" userId="ae69c2c9a642fc4c" providerId="LiveId" clId="{50F84D85-2A48-4262-83C7-DE482778CC6D}" dt="2023-10-10T07:16:05.262" v="688" actId="167"/>
          <ac:picMkLst>
            <pc:docMk/>
            <pc:sldMk cId="3177172991" sldId="268"/>
            <ac:picMk id="4" creationId="{5B33FB68-733A-DC68-ADA8-17B792FCDF12}"/>
          </ac:picMkLst>
        </pc:picChg>
        <pc:picChg chg="add mod">
          <ac:chgData name="Тахмина Шерназарова" userId="ae69c2c9a642fc4c" providerId="LiveId" clId="{50F84D85-2A48-4262-83C7-DE482778CC6D}" dt="2023-10-29T07:59:28.206" v="1167" actId="14100"/>
          <ac:picMkLst>
            <pc:docMk/>
            <pc:sldMk cId="3177172991" sldId="268"/>
            <ac:picMk id="6" creationId="{FFD553B5-6CC0-869A-2CBA-2A4CFBBE9955}"/>
          </ac:picMkLst>
        </pc:picChg>
        <pc:picChg chg="add mod">
          <ac:chgData name="Тахмина Шерназарова" userId="ae69c2c9a642fc4c" providerId="LiveId" clId="{50F84D85-2A48-4262-83C7-DE482778CC6D}" dt="2023-10-29T07:59:33.646" v="1169" actId="1076"/>
          <ac:picMkLst>
            <pc:docMk/>
            <pc:sldMk cId="3177172991" sldId="268"/>
            <ac:picMk id="8" creationId="{1C9B3614-8937-D423-C6AB-13CAD95CE9E1}"/>
          </ac:picMkLst>
        </pc:picChg>
      </pc:sldChg>
      <pc:sldChg chg="addSp modSp new mod">
        <pc:chgData name="Тахмина Шерназарова" userId="ae69c2c9a642fc4c" providerId="LiveId" clId="{50F84D85-2A48-4262-83C7-DE482778CC6D}" dt="2023-10-29T08:03:16.075" v="1218" actId="14100"/>
        <pc:sldMkLst>
          <pc:docMk/>
          <pc:sldMk cId="615198415" sldId="269"/>
        </pc:sldMkLst>
        <pc:spChg chg="mod">
          <ac:chgData name="Тахмина Шерназарова" userId="ae69c2c9a642fc4c" providerId="LiveId" clId="{50F84D85-2A48-4262-83C7-DE482778CC6D}" dt="2023-10-29T08:01:00.325" v="1180" actId="13926"/>
          <ac:spMkLst>
            <pc:docMk/>
            <pc:sldMk cId="615198415" sldId="269"/>
            <ac:spMk id="2" creationId="{D3FD4C70-1147-CFE5-66FC-0DBBDDB356C0}"/>
          </ac:spMkLst>
        </pc:spChg>
        <pc:spChg chg="mod">
          <ac:chgData name="Тахмина Шерназарова" userId="ae69c2c9a642fc4c" providerId="LiveId" clId="{50F84D85-2A48-4262-83C7-DE482778CC6D}" dt="2023-10-29T08:01:02.710" v="1181" actId="13926"/>
          <ac:spMkLst>
            <pc:docMk/>
            <pc:sldMk cId="615198415" sldId="269"/>
            <ac:spMk id="3" creationId="{9B0005EB-7137-0935-A73C-2FC8126A1B93}"/>
          </ac:spMkLst>
        </pc:spChg>
        <pc:picChg chg="add mod">
          <ac:chgData name="Тахмина Шерназарова" userId="ae69c2c9a642fc4c" providerId="LiveId" clId="{50F84D85-2A48-4262-83C7-DE482778CC6D}" dt="2023-10-29T08:03:16.075" v="1218" actId="14100"/>
          <ac:picMkLst>
            <pc:docMk/>
            <pc:sldMk cId="615198415" sldId="269"/>
            <ac:picMk id="5" creationId="{85CC526A-06C7-618D-7159-FFA918A83008}"/>
          </ac:picMkLst>
        </pc:picChg>
        <pc:picChg chg="add mod ord">
          <ac:chgData name="Тахмина Шерназарова" userId="ae69c2c9a642fc4c" providerId="LiveId" clId="{50F84D85-2A48-4262-83C7-DE482778CC6D}" dt="2023-10-10T07:22:53.310" v="732" actId="167"/>
          <ac:picMkLst>
            <pc:docMk/>
            <pc:sldMk cId="615198415" sldId="269"/>
            <ac:picMk id="6" creationId="{298B142A-8905-B5A8-7950-398705A1CD0D}"/>
          </ac:picMkLst>
        </pc:picChg>
      </pc:sldChg>
      <pc:sldChg chg="addSp modSp new mod">
        <pc:chgData name="Тахмина Шерназарова" userId="ae69c2c9a642fc4c" providerId="LiveId" clId="{50F84D85-2A48-4262-83C7-DE482778CC6D}" dt="2023-10-29T08:03:50.982" v="1228" actId="1076"/>
        <pc:sldMkLst>
          <pc:docMk/>
          <pc:sldMk cId="1819682787" sldId="270"/>
        </pc:sldMkLst>
        <pc:spChg chg="mod">
          <ac:chgData name="Тахмина Шерназарова" userId="ae69c2c9a642fc4c" providerId="LiveId" clId="{50F84D85-2A48-4262-83C7-DE482778CC6D}" dt="2023-10-29T08:01:21.142" v="1186" actId="13926"/>
          <ac:spMkLst>
            <pc:docMk/>
            <pc:sldMk cId="1819682787" sldId="270"/>
            <ac:spMk id="2" creationId="{47AF043D-73C4-C4B7-47D9-27E7BC044F74}"/>
          </ac:spMkLst>
        </pc:spChg>
        <pc:spChg chg="mod">
          <ac:chgData name="Тахмина Шерназарова" userId="ae69c2c9a642fc4c" providerId="LiveId" clId="{50F84D85-2A48-4262-83C7-DE482778CC6D}" dt="2023-10-29T08:01:23.592" v="1187" actId="13926"/>
          <ac:spMkLst>
            <pc:docMk/>
            <pc:sldMk cId="1819682787" sldId="270"/>
            <ac:spMk id="3" creationId="{ACD7D261-D85C-3BDC-010A-1A70D787EF54}"/>
          </ac:spMkLst>
        </pc:spChg>
        <pc:picChg chg="add mod modCrop">
          <ac:chgData name="Тахмина Шерназарова" userId="ae69c2c9a642fc4c" providerId="LiveId" clId="{50F84D85-2A48-4262-83C7-DE482778CC6D}" dt="2023-10-29T08:03:50.982" v="1228" actId="1076"/>
          <ac:picMkLst>
            <pc:docMk/>
            <pc:sldMk cId="1819682787" sldId="270"/>
            <ac:picMk id="4" creationId="{4367A058-9B2C-7D84-B35C-4679FE8501D3}"/>
          </ac:picMkLst>
        </pc:picChg>
        <pc:picChg chg="add mod ord">
          <ac:chgData name="Тахмина Шерназарова" userId="ae69c2c9a642fc4c" providerId="LiveId" clId="{50F84D85-2A48-4262-83C7-DE482778CC6D}" dt="2023-10-16T20:59:31.219" v="765" actId="167"/>
          <ac:picMkLst>
            <pc:docMk/>
            <pc:sldMk cId="1819682787" sldId="270"/>
            <ac:picMk id="5" creationId="{8DEF4850-F2F6-C051-D8BE-D9C9D0C2D745}"/>
          </ac:picMkLst>
        </pc:picChg>
      </pc:sldChg>
      <pc:sldChg chg="addSp delSp modSp new mod">
        <pc:chgData name="Тахмина Шерназарова" userId="ae69c2c9a642fc4c" providerId="LiveId" clId="{50F84D85-2A48-4262-83C7-DE482778CC6D}" dt="2023-10-29T08:05:07.745" v="1254" actId="1076"/>
        <pc:sldMkLst>
          <pc:docMk/>
          <pc:sldMk cId="896396223" sldId="271"/>
        </pc:sldMkLst>
        <pc:spChg chg="mod">
          <ac:chgData name="Тахмина Шерназарова" userId="ae69c2c9a642fc4c" providerId="LiveId" clId="{50F84D85-2A48-4262-83C7-DE482778CC6D}" dt="2023-10-29T08:01:36.750" v="1192" actId="13926"/>
          <ac:spMkLst>
            <pc:docMk/>
            <pc:sldMk cId="896396223" sldId="271"/>
            <ac:spMk id="2" creationId="{A50D5C1C-1FB1-85BA-7022-BBA63E9E68B8}"/>
          </ac:spMkLst>
        </pc:spChg>
        <pc:spChg chg="mod">
          <ac:chgData name="Тахмина Шерназарова" userId="ae69c2c9a642fc4c" providerId="LiveId" clId="{50F84D85-2A48-4262-83C7-DE482778CC6D}" dt="2023-10-29T08:04:44.326" v="1242" actId="20577"/>
          <ac:spMkLst>
            <pc:docMk/>
            <pc:sldMk cId="896396223" sldId="271"/>
            <ac:spMk id="3" creationId="{6D9B0C7C-6A6D-0D3F-5F26-15981F068618}"/>
          </ac:spMkLst>
        </pc:spChg>
        <pc:picChg chg="add del mod ord">
          <ac:chgData name="Тахмина Шерназарова" userId="ae69c2c9a642fc4c" providerId="LiveId" clId="{50F84D85-2A48-4262-83C7-DE482778CC6D}" dt="2023-10-29T08:04:49.656" v="1245" actId="478"/>
          <ac:picMkLst>
            <pc:docMk/>
            <pc:sldMk cId="896396223" sldId="271"/>
            <ac:picMk id="4" creationId="{076D552F-72AD-674C-D38E-377D8B0897A6}"/>
          </ac:picMkLst>
        </pc:picChg>
        <pc:picChg chg="add del mod">
          <ac:chgData name="Тахмина Шерназарова" userId="ae69c2c9a642fc4c" providerId="LiveId" clId="{50F84D85-2A48-4262-83C7-DE482778CC6D}" dt="2023-10-29T08:04:45.719" v="1243" actId="478"/>
          <ac:picMkLst>
            <pc:docMk/>
            <pc:sldMk cId="896396223" sldId="271"/>
            <ac:picMk id="5" creationId="{BF48F036-3CC6-21C4-AD78-4222EFAB46AC}"/>
          </ac:picMkLst>
        </pc:picChg>
        <pc:picChg chg="add mod">
          <ac:chgData name="Тахмина Шерназарова" userId="ae69c2c9a642fc4c" providerId="LiveId" clId="{50F84D85-2A48-4262-83C7-DE482778CC6D}" dt="2023-10-29T08:05:07.745" v="1254" actId="1076"/>
          <ac:picMkLst>
            <pc:docMk/>
            <pc:sldMk cId="896396223" sldId="271"/>
            <ac:picMk id="6" creationId="{6006A354-F135-2685-6759-309068274723}"/>
          </ac:picMkLst>
        </pc:picChg>
      </pc:sldChg>
      <pc:sldChg chg="new del ord">
        <pc:chgData name="Тахмина Шерназарова" userId="ae69c2c9a642fc4c" providerId="LiveId" clId="{50F84D85-2A48-4262-83C7-DE482778CC6D}" dt="2023-10-16T20:59:39.100" v="766" actId="2696"/>
        <pc:sldMkLst>
          <pc:docMk/>
          <pc:sldMk cId="1913365408" sldId="271"/>
        </pc:sldMkLst>
      </pc:sldChg>
      <pc:sldChg chg="addSp delSp modSp new mod">
        <pc:chgData name="Тахмина Шерназарова" userId="ae69c2c9a642fc4c" providerId="LiveId" clId="{50F84D85-2A48-4262-83C7-DE482778CC6D}" dt="2023-10-29T08:07:14.236" v="1303" actId="1076"/>
        <pc:sldMkLst>
          <pc:docMk/>
          <pc:sldMk cId="1618286115" sldId="272"/>
        </pc:sldMkLst>
        <pc:spChg chg="mod">
          <ac:chgData name="Тахмина Шерназарова" userId="ae69c2c9a642fc4c" providerId="LiveId" clId="{50F84D85-2A48-4262-83C7-DE482778CC6D}" dt="2023-10-29T08:01:46.770" v="1195" actId="13926"/>
          <ac:spMkLst>
            <pc:docMk/>
            <pc:sldMk cId="1618286115" sldId="272"/>
            <ac:spMk id="2" creationId="{93CC03C9-567E-486A-0505-DA44B45CE93D}"/>
          </ac:spMkLst>
        </pc:spChg>
        <pc:spChg chg="mod">
          <ac:chgData name="Тахмина Шерназарова" userId="ae69c2c9a642fc4c" providerId="LiveId" clId="{50F84D85-2A48-4262-83C7-DE482778CC6D}" dt="2023-10-29T08:07:11.454" v="1301" actId="14100"/>
          <ac:spMkLst>
            <pc:docMk/>
            <pc:sldMk cId="1618286115" sldId="272"/>
            <ac:spMk id="3" creationId="{5793257F-0C24-FFC9-BF74-8218987834FF}"/>
          </ac:spMkLst>
        </pc:spChg>
        <pc:picChg chg="add del mod modCrop">
          <ac:chgData name="Тахмина Шерназарова" userId="ae69c2c9a642fc4c" providerId="LiveId" clId="{50F84D85-2A48-4262-83C7-DE482778CC6D}" dt="2023-10-29T08:06:27.995" v="1288" actId="478"/>
          <ac:picMkLst>
            <pc:docMk/>
            <pc:sldMk cId="1618286115" sldId="272"/>
            <ac:picMk id="4" creationId="{7C7F7F94-4F73-D393-245A-9204B1F4583E}"/>
          </ac:picMkLst>
        </pc:picChg>
        <pc:picChg chg="add mod ord">
          <ac:chgData name="Тахмина Шерназарова" userId="ae69c2c9a642fc4c" providerId="LiveId" clId="{50F84D85-2A48-4262-83C7-DE482778CC6D}" dt="2023-10-29T08:07:14.236" v="1303" actId="1076"/>
          <ac:picMkLst>
            <pc:docMk/>
            <pc:sldMk cId="1618286115" sldId="272"/>
            <ac:picMk id="5" creationId="{FF4C757A-0FD9-48BD-2096-7CCB0D8425F8}"/>
          </ac:picMkLst>
        </pc:picChg>
        <pc:picChg chg="add mod">
          <ac:chgData name="Тахмина Шерназарова" userId="ae69c2c9a642fc4c" providerId="LiveId" clId="{50F84D85-2A48-4262-83C7-DE482778CC6D}" dt="2023-10-29T08:06:44.267" v="1293" actId="1076"/>
          <ac:picMkLst>
            <pc:docMk/>
            <pc:sldMk cId="1618286115" sldId="272"/>
            <ac:picMk id="6" creationId="{D6D4D37A-EF72-437F-B938-621FD8B45595}"/>
          </ac:picMkLst>
        </pc:picChg>
        <pc:picChg chg="add mod">
          <ac:chgData name="Тахмина Шерназарова" userId="ae69c2c9a642fc4c" providerId="LiveId" clId="{50F84D85-2A48-4262-83C7-DE482778CC6D}" dt="2023-10-29T08:07:06.635" v="1300" actId="1076"/>
          <ac:picMkLst>
            <pc:docMk/>
            <pc:sldMk cId="1618286115" sldId="272"/>
            <ac:picMk id="7" creationId="{27D66944-31EE-6152-9CF4-A985CFF98AB8}"/>
          </ac:picMkLst>
        </pc:picChg>
      </pc:sldChg>
      <pc:sldChg chg="addSp delSp modSp new mod ord">
        <pc:chgData name="Тахмина Шерназарова" userId="ae69c2c9a642fc4c" providerId="LiveId" clId="{50F84D85-2A48-4262-83C7-DE482778CC6D}" dt="2023-10-29T08:09:24.887" v="1338" actId="1076"/>
        <pc:sldMkLst>
          <pc:docMk/>
          <pc:sldMk cId="1437858848" sldId="273"/>
        </pc:sldMkLst>
        <pc:spChg chg="mod">
          <ac:chgData name="Тахмина Шерназарова" userId="ae69c2c9a642fc4c" providerId="LiveId" clId="{50F84D85-2A48-4262-83C7-DE482778CC6D}" dt="2023-10-29T08:09:24.887" v="1338" actId="1076"/>
          <ac:spMkLst>
            <pc:docMk/>
            <pc:sldMk cId="1437858848" sldId="273"/>
            <ac:spMk id="2" creationId="{26F49BF7-6766-7CCE-C853-C8BBABCF5FC5}"/>
          </ac:spMkLst>
        </pc:spChg>
        <pc:spChg chg="del mod">
          <ac:chgData name="Тахмина Шерназарова" userId="ae69c2c9a642fc4c" providerId="LiveId" clId="{50F84D85-2A48-4262-83C7-DE482778CC6D}" dt="2023-10-29T08:08:37.937" v="1323" actId="478"/>
          <ac:spMkLst>
            <pc:docMk/>
            <pc:sldMk cId="1437858848" sldId="273"/>
            <ac:spMk id="3" creationId="{FD64A455-0DF3-9756-70E0-1DC58E873A23}"/>
          </ac:spMkLst>
        </pc:spChg>
        <pc:spChg chg="add del mod">
          <ac:chgData name="Тахмина Шерназарова" userId="ae69c2c9a642fc4c" providerId="LiveId" clId="{50F84D85-2A48-4262-83C7-DE482778CC6D}" dt="2023-10-29T08:08:50.835" v="1327" actId="21"/>
          <ac:spMkLst>
            <pc:docMk/>
            <pc:sldMk cId="1437858848" sldId="273"/>
            <ac:spMk id="8" creationId="{954F0252-ECC7-1187-1F32-E09E655DA618}"/>
          </ac:spMkLst>
        </pc:spChg>
        <pc:picChg chg="add del mod">
          <ac:chgData name="Тахмина Шерназарова" userId="ae69c2c9a642fc4c" providerId="LiveId" clId="{50F84D85-2A48-4262-83C7-DE482778CC6D}" dt="2023-10-29T08:08:17.294" v="1315" actId="21"/>
          <ac:picMkLst>
            <pc:docMk/>
            <pc:sldMk cId="1437858848" sldId="273"/>
            <ac:picMk id="4" creationId="{BF9071BC-B7D9-E75E-848D-0099660D722F}"/>
          </ac:picMkLst>
        </pc:picChg>
        <pc:picChg chg="add mod ord">
          <ac:chgData name="Тахмина Шерназарова" userId="ae69c2c9a642fc4c" providerId="LiveId" clId="{50F84D85-2A48-4262-83C7-DE482778CC6D}" dt="2023-10-16T21:13:05.086" v="931" actId="167"/>
          <ac:picMkLst>
            <pc:docMk/>
            <pc:sldMk cId="1437858848" sldId="273"/>
            <ac:picMk id="5" creationId="{CBE3DBDD-B6FD-573A-3C31-DDDB9B10D5CD}"/>
          </ac:picMkLst>
        </pc:picChg>
        <pc:picChg chg="add mod">
          <ac:chgData name="Тахмина Шерназарова" userId="ae69c2c9a642fc4c" providerId="LiveId" clId="{50F84D85-2A48-4262-83C7-DE482778CC6D}" dt="2023-10-29T08:09:15.818" v="1334" actId="1076"/>
          <ac:picMkLst>
            <pc:docMk/>
            <pc:sldMk cId="1437858848" sldId="273"/>
            <ac:picMk id="7" creationId="{7D3AE116-CBC1-82D1-5F12-AE1F26F13AA0}"/>
          </ac:picMkLst>
        </pc:picChg>
      </pc:sldChg>
      <pc:sldChg chg="addSp delSp modSp new mod">
        <pc:chgData name="Тахмина Шерназарова" userId="ae69c2c9a642fc4c" providerId="LiveId" clId="{50F84D85-2A48-4262-83C7-DE482778CC6D}" dt="2023-10-29T08:11:53.707" v="1381" actId="1076"/>
        <pc:sldMkLst>
          <pc:docMk/>
          <pc:sldMk cId="905480460" sldId="274"/>
        </pc:sldMkLst>
        <pc:spChg chg="mod">
          <ac:chgData name="Тахмина Шерназарова" userId="ae69c2c9a642fc4c" providerId="LiveId" clId="{50F84D85-2A48-4262-83C7-DE482778CC6D}" dt="2023-10-29T08:02:28.587" v="1207" actId="13926"/>
          <ac:spMkLst>
            <pc:docMk/>
            <pc:sldMk cId="905480460" sldId="274"/>
            <ac:spMk id="2" creationId="{6DD275D5-F722-3CEC-36D6-46794292F091}"/>
          </ac:spMkLst>
        </pc:spChg>
        <pc:spChg chg="del">
          <ac:chgData name="Тахмина Шерназарова" userId="ae69c2c9a642fc4c" providerId="LiveId" clId="{50F84D85-2A48-4262-83C7-DE482778CC6D}" dt="2023-10-16T21:24:14.518" v="1053" actId="478"/>
          <ac:spMkLst>
            <pc:docMk/>
            <pc:sldMk cId="905480460" sldId="274"/>
            <ac:spMk id="3" creationId="{04B5BCCC-9A41-6E84-57D8-C34153770252}"/>
          </ac:spMkLst>
        </pc:spChg>
        <pc:spChg chg="add del mod">
          <ac:chgData name="Тахмина Шерназарова" userId="ae69c2c9a642fc4c" providerId="LiveId" clId="{50F84D85-2A48-4262-83C7-DE482778CC6D}" dt="2023-10-29T08:11:35.079" v="1375" actId="21"/>
          <ac:spMkLst>
            <pc:docMk/>
            <pc:sldMk cId="905480460" sldId="274"/>
            <ac:spMk id="4" creationId="{3709A39D-BEA3-CDD1-770C-A854AB716853}"/>
          </ac:spMkLst>
        </pc:spChg>
        <pc:spChg chg="add mod">
          <ac:chgData name="Тахмина Шерназарова" userId="ae69c2c9a642fc4c" providerId="LiveId" clId="{50F84D85-2A48-4262-83C7-DE482778CC6D}" dt="2023-10-29T08:02:30.450" v="1208" actId="13926"/>
          <ac:spMkLst>
            <pc:docMk/>
            <pc:sldMk cId="905480460" sldId="274"/>
            <ac:spMk id="5" creationId="{C8C815FB-F238-7B58-216B-8A2371447EDC}"/>
          </ac:spMkLst>
        </pc:spChg>
        <pc:picChg chg="add mod ord">
          <ac:chgData name="Тахмина Шерназарова" userId="ae69c2c9a642fc4c" providerId="LiveId" clId="{50F84D85-2A48-4262-83C7-DE482778CC6D}" dt="2023-10-16T21:27:40.604" v="1127" actId="1076"/>
          <ac:picMkLst>
            <pc:docMk/>
            <pc:sldMk cId="905480460" sldId="274"/>
            <ac:picMk id="10" creationId="{96742B95-A478-C013-CBC7-DA99C6C7577B}"/>
          </ac:picMkLst>
        </pc:picChg>
        <pc:picChg chg="add del mod">
          <ac:chgData name="Тахмина Шерназарова" userId="ae69c2c9a642fc4c" providerId="LiveId" clId="{50F84D85-2A48-4262-83C7-DE482778CC6D}" dt="2023-10-29T08:11:32.566" v="1374" actId="478"/>
          <ac:picMkLst>
            <pc:docMk/>
            <pc:sldMk cId="905480460" sldId="274"/>
            <ac:picMk id="12" creationId="{43B7B7D8-0631-96EC-FD61-5F70FEB33468}"/>
          </ac:picMkLst>
        </pc:picChg>
        <pc:picChg chg="add mod">
          <ac:chgData name="Тахмина Шерназарова" userId="ae69c2c9a642fc4c" providerId="LiveId" clId="{50F84D85-2A48-4262-83C7-DE482778CC6D}" dt="2023-10-29T08:11:53.707" v="1381" actId="1076"/>
          <ac:picMkLst>
            <pc:docMk/>
            <pc:sldMk cId="905480460" sldId="274"/>
            <ac:picMk id="14" creationId="{3D610DC5-E3DA-D637-957F-35C8A0BF726E}"/>
          </ac:picMkLst>
        </pc:picChg>
        <pc:cxnChg chg="add del mod">
          <ac:chgData name="Тахмина Шерназарова" userId="ae69c2c9a642fc4c" providerId="LiveId" clId="{50F84D85-2A48-4262-83C7-DE482778CC6D}" dt="2023-10-29T08:11:38.849" v="1376" actId="478"/>
          <ac:cxnSpMkLst>
            <pc:docMk/>
            <pc:sldMk cId="905480460" sldId="274"/>
            <ac:cxnSpMk id="7" creationId="{D7AF3FA6-F77B-A7FF-28D9-71621D94DE71}"/>
          </ac:cxnSpMkLst>
        </pc:cxnChg>
        <pc:cxnChg chg="add mod">
          <ac:chgData name="Тахмина Шерназарова" userId="ae69c2c9a642fc4c" providerId="LiveId" clId="{50F84D85-2A48-4262-83C7-DE482778CC6D}" dt="2023-10-16T21:27:37.446" v="1125" actId="14100"/>
          <ac:cxnSpMkLst>
            <pc:docMk/>
            <pc:sldMk cId="905480460" sldId="274"/>
            <ac:cxnSpMk id="9" creationId="{6E198CA9-F297-E53D-1E66-A82655A88ED8}"/>
          </ac:cxnSpMkLst>
        </pc:cxnChg>
      </pc:sldChg>
      <pc:sldChg chg="delSp modSp add mod ord">
        <pc:chgData name="Тахмина Шерназарова" userId="ae69c2c9a642fc4c" providerId="LiveId" clId="{50F84D85-2A48-4262-83C7-DE482778CC6D}" dt="2023-10-29T08:04:41.233" v="1241"/>
        <pc:sldMkLst>
          <pc:docMk/>
          <pc:sldMk cId="4044972548" sldId="275"/>
        </pc:sldMkLst>
        <pc:picChg chg="mod">
          <ac:chgData name="Тахмина Шерназарова" userId="ae69c2c9a642fc4c" providerId="LiveId" clId="{50F84D85-2A48-4262-83C7-DE482778CC6D}" dt="2023-10-29T08:04:37.978" v="1239" actId="1076"/>
          <ac:picMkLst>
            <pc:docMk/>
            <pc:sldMk cId="4044972548" sldId="275"/>
            <ac:picMk id="5" creationId="{BF48F036-3CC6-21C4-AD78-4222EFAB46AC}"/>
          </ac:picMkLst>
        </pc:picChg>
        <pc:picChg chg="del">
          <ac:chgData name="Тахмина Шерназарова" userId="ae69c2c9a642fc4c" providerId="LiveId" clId="{50F84D85-2A48-4262-83C7-DE482778CC6D}" dt="2023-10-29T08:04:26.840" v="1235" actId="478"/>
          <ac:picMkLst>
            <pc:docMk/>
            <pc:sldMk cId="4044972548" sldId="275"/>
            <ac:picMk id="6" creationId="{6006A354-F135-2685-6759-309068274723}"/>
          </ac:picMkLst>
        </pc:picChg>
      </pc:sldChg>
      <pc:sldChg chg="delSp modSp add mod ord">
        <pc:chgData name="Тахмина Шерназарова" userId="ae69c2c9a642fc4c" providerId="LiveId" clId="{50F84D85-2A48-4262-83C7-DE482778CC6D}" dt="2023-10-29T08:05:35.132" v="1266"/>
        <pc:sldMkLst>
          <pc:docMk/>
          <pc:sldMk cId="1985609035" sldId="276"/>
        </pc:sldMkLst>
        <pc:spChg chg="mod">
          <ac:chgData name="Тахмина Шерназарова" userId="ae69c2c9a642fc4c" providerId="LiveId" clId="{50F84D85-2A48-4262-83C7-DE482778CC6D}" dt="2023-10-29T08:05:26.389" v="1261" actId="14100"/>
          <ac:spMkLst>
            <pc:docMk/>
            <pc:sldMk cId="1985609035" sldId="276"/>
            <ac:spMk id="3" creationId="{D32CEA81-7256-141D-8C14-43F5F7666CF3}"/>
          </ac:spMkLst>
        </pc:spChg>
        <pc:picChg chg="del">
          <ac:chgData name="Тахмина Шерназарова" userId="ae69c2c9a642fc4c" providerId="LiveId" clId="{50F84D85-2A48-4262-83C7-DE482778CC6D}" dt="2023-10-29T08:05:21.557" v="1260" actId="478"/>
          <ac:picMkLst>
            <pc:docMk/>
            <pc:sldMk cId="1985609035" sldId="276"/>
            <ac:picMk id="6" creationId="{6B51B356-D652-54CE-4C5D-2D3077376102}"/>
          </ac:picMkLst>
        </pc:picChg>
        <pc:picChg chg="del">
          <ac:chgData name="Тахмина Шерназарова" userId="ae69c2c9a642fc4c" providerId="LiveId" clId="{50F84D85-2A48-4262-83C7-DE482778CC6D}" dt="2023-10-29T08:05:19.484" v="1258" actId="478"/>
          <ac:picMkLst>
            <pc:docMk/>
            <pc:sldMk cId="1985609035" sldId="276"/>
            <ac:picMk id="7" creationId="{F319F924-A41C-6153-1D0F-4FE766A5E60D}"/>
          </ac:picMkLst>
        </pc:picChg>
        <pc:picChg chg="del">
          <ac:chgData name="Тахмина Шерназарова" userId="ae69c2c9a642fc4c" providerId="LiveId" clId="{50F84D85-2A48-4262-83C7-DE482778CC6D}" dt="2023-10-29T08:05:20.366" v="1259" actId="478"/>
          <ac:picMkLst>
            <pc:docMk/>
            <pc:sldMk cId="1985609035" sldId="276"/>
            <ac:picMk id="10" creationId="{35918088-98CD-11C5-9005-04F3CFB6CFB4}"/>
          </ac:picMkLst>
        </pc:picChg>
        <pc:picChg chg="mod">
          <ac:chgData name="Тахмина Шерназарова" userId="ae69c2c9a642fc4c" providerId="LiveId" clId="{50F84D85-2A48-4262-83C7-DE482778CC6D}" dt="2023-10-29T08:05:33.314" v="1264" actId="1076"/>
          <ac:picMkLst>
            <pc:docMk/>
            <pc:sldMk cId="1985609035" sldId="276"/>
            <ac:picMk id="11" creationId="{1C33FDDB-DC17-A6CC-2654-B74925AD6480}"/>
          </ac:picMkLst>
        </pc:picChg>
      </pc:sldChg>
      <pc:sldChg chg="delSp modSp add mod ord">
        <pc:chgData name="Тахмина Шерназарова" userId="ae69c2c9a642fc4c" providerId="LiveId" clId="{50F84D85-2A48-4262-83C7-DE482778CC6D}" dt="2023-10-29T08:06:26.036" v="1287"/>
        <pc:sldMkLst>
          <pc:docMk/>
          <pc:sldMk cId="2316908761" sldId="277"/>
        </pc:sldMkLst>
        <pc:spChg chg="mod">
          <ac:chgData name="Тахмина Шерназарова" userId="ae69c2c9a642fc4c" providerId="LiveId" clId="{50F84D85-2A48-4262-83C7-DE482778CC6D}" dt="2023-10-29T08:06:22.819" v="1284" actId="14100"/>
          <ac:spMkLst>
            <pc:docMk/>
            <pc:sldMk cId="2316908761" sldId="277"/>
            <ac:spMk id="3" creationId="{5793257F-0C24-FFC9-BF74-8218987834FF}"/>
          </ac:spMkLst>
        </pc:spChg>
        <pc:picChg chg="mod">
          <ac:chgData name="Тахмина Шерназарова" userId="ae69c2c9a642fc4c" providerId="LiveId" clId="{50F84D85-2A48-4262-83C7-DE482778CC6D}" dt="2023-10-29T08:06:23.882" v="1285" actId="1076"/>
          <ac:picMkLst>
            <pc:docMk/>
            <pc:sldMk cId="2316908761" sldId="277"/>
            <ac:picMk id="4" creationId="{7C7F7F94-4F73-D393-245A-9204B1F4583E}"/>
          </ac:picMkLst>
        </pc:picChg>
        <pc:picChg chg="del">
          <ac:chgData name="Тахмина Шерназарова" userId="ae69c2c9a642fc4c" providerId="LiveId" clId="{50F84D85-2A48-4262-83C7-DE482778CC6D}" dt="2023-10-29T08:06:10.921" v="1280" actId="478"/>
          <ac:picMkLst>
            <pc:docMk/>
            <pc:sldMk cId="2316908761" sldId="277"/>
            <ac:picMk id="6" creationId="{D6D4D37A-EF72-437F-B938-621FD8B45595}"/>
          </ac:picMkLst>
        </pc:picChg>
        <pc:picChg chg="del">
          <ac:chgData name="Тахмина Шерназарова" userId="ae69c2c9a642fc4c" providerId="LiveId" clId="{50F84D85-2A48-4262-83C7-DE482778CC6D}" dt="2023-10-29T08:06:10.371" v="1279" actId="478"/>
          <ac:picMkLst>
            <pc:docMk/>
            <pc:sldMk cId="2316908761" sldId="277"/>
            <ac:picMk id="7" creationId="{27D66944-31EE-6152-9CF4-A985CFF98AB8}"/>
          </ac:picMkLst>
        </pc:picChg>
      </pc:sldChg>
      <pc:sldChg chg="addSp delSp modSp add mod">
        <pc:chgData name="Тахмина Шерназарова" userId="ae69c2c9a642fc4c" providerId="LiveId" clId="{50F84D85-2A48-4262-83C7-DE482778CC6D}" dt="2023-10-29T08:08:29.315" v="1320" actId="1076"/>
        <pc:sldMkLst>
          <pc:docMk/>
          <pc:sldMk cId="640506397" sldId="278"/>
        </pc:sldMkLst>
        <pc:spChg chg="mod">
          <ac:chgData name="Тахмина Шерназарова" userId="ae69c2c9a642fc4c" providerId="LiveId" clId="{50F84D85-2A48-4262-83C7-DE482778CC6D}" dt="2023-10-29T08:08:11.534" v="1312" actId="1076"/>
          <ac:spMkLst>
            <pc:docMk/>
            <pc:sldMk cId="640506397" sldId="278"/>
            <ac:spMk id="3" creationId="{FD64A455-0DF3-9756-70E0-1DC58E873A23}"/>
          </ac:spMkLst>
        </pc:spChg>
        <pc:picChg chg="del">
          <ac:chgData name="Тахмина Шерназарова" userId="ae69c2c9a642fc4c" providerId="LiveId" clId="{50F84D85-2A48-4262-83C7-DE482778CC6D}" dt="2023-10-29T08:08:02.209" v="1309" actId="478"/>
          <ac:picMkLst>
            <pc:docMk/>
            <pc:sldMk cId="640506397" sldId="278"/>
            <ac:picMk id="4" creationId="{BF9071BC-B7D9-E75E-848D-0099660D722F}"/>
          </ac:picMkLst>
        </pc:picChg>
        <pc:picChg chg="add mod">
          <ac:chgData name="Тахмина Шерназарова" userId="ae69c2c9a642fc4c" providerId="LiveId" clId="{50F84D85-2A48-4262-83C7-DE482778CC6D}" dt="2023-10-29T08:08:29.315" v="1320" actId="1076"/>
          <ac:picMkLst>
            <pc:docMk/>
            <pc:sldMk cId="640506397" sldId="278"/>
            <ac:picMk id="6" creationId="{F2C1E9E4-A8E4-C943-0532-DF4100D2A41F}"/>
          </ac:picMkLst>
        </pc:picChg>
        <pc:picChg chg="del">
          <ac:chgData name="Тахмина Шерназарова" userId="ae69c2c9a642fc4c" providerId="LiveId" clId="{50F84D85-2A48-4262-83C7-DE482778CC6D}" dt="2023-10-29T08:08:04.826" v="1310" actId="478"/>
          <ac:picMkLst>
            <pc:docMk/>
            <pc:sldMk cId="640506397" sldId="278"/>
            <ac:picMk id="7" creationId="{7D3AE116-CBC1-82D1-5F12-AE1F26F13AA0}"/>
          </ac:picMkLst>
        </pc:picChg>
      </pc:sldChg>
      <pc:sldChg chg="delSp modSp add mod ord">
        <pc:chgData name="Тахмина Шерназарова" userId="ae69c2c9a642fc4c" providerId="LiveId" clId="{50F84D85-2A48-4262-83C7-DE482778CC6D}" dt="2023-10-29T08:10:10.049" v="1350"/>
        <pc:sldMkLst>
          <pc:docMk/>
          <pc:sldMk cId="1513477526" sldId="279"/>
        </pc:sldMkLst>
        <pc:picChg chg="mod">
          <ac:chgData name="Тахмина Шерназарова" userId="ae69c2c9a642fc4c" providerId="LiveId" clId="{50F84D85-2A48-4262-83C7-DE482778CC6D}" dt="2023-10-29T08:10:06.150" v="1348" actId="1076"/>
          <ac:picMkLst>
            <pc:docMk/>
            <pc:sldMk cId="1513477526" sldId="279"/>
            <ac:picMk id="6" creationId="{389D3F09-3622-0EFD-5890-02E6F1F3E0B9}"/>
          </ac:picMkLst>
        </pc:picChg>
        <pc:picChg chg="del">
          <ac:chgData name="Тахмина Шерназарова" userId="ae69c2c9a642fc4c" providerId="LiveId" clId="{50F84D85-2A48-4262-83C7-DE482778CC6D}" dt="2023-10-29T08:10:00.236" v="1344" actId="478"/>
          <ac:picMkLst>
            <pc:docMk/>
            <pc:sldMk cId="1513477526" sldId="279"/>
            <ac:picMk id="8" creationId="{F52BA022-1816-AD85-8928-5ECA4294101C}"/>
          </ac:picMkLst>
        </pc:picChg>
        <pc:picChg chg="del mod">
          <ac:chgData name="Тахмина Шерназарова" userId="ae69c2c9a642fc4c" providerId="LiveId" clId="{50F84D85-2A48-4262-83C7-DE482778CC6D}" dt="2023-10-29T08:10:00.846" v="1346" actId="478"/>
          <ac:picMkLst>
            <pc:docMk/>
            <pc:sldMk cId="1513477526" sldId="279"/>
            <ac:picMk id="10" creationId="{65765BC3-77AC-6D09-8756-6B961A1C1604}"/>
          </ac:picMkLst>
        </pc:picChg>
      </pc:sldChg>
      <pc:sldChg chg="delSp modSp add mod">
        <pc:chgData name="Тахмина Шерназарова" userId="ae69c2c9a642fc4c" providerId="LiveId" clId="{50F84D85-2A48-4262-83C7-DE482778CC6D}" dt="2023-10-29T08:11:28.515" v="1373" actId="1076"/>
        <pc:sldMkLst>
          <pc:docMk/>
          <pc:sldMk cId="2811925262" sldId="280"/>
        </pc:sldMkLst>
        <pc:spChg chg="del mod">
          <ac:chgData name="Тахмина Шерназарова" userId="ae69c2c9a642fc4c" providerId="LiveId" clId="{50F84D85-2A48-4262-83C7-DE482778CC6D}" dt="2023-10-29T08:11:16.606" v="1369" actId="21"/>
          <ac:spMkLst>
            <pc:docMk/>
            <pc:sldMk cId="2811925262" sldId="280"/>
            <ac:spMk id="5" creationId="{C8C815FB-F238-7B58-216B-8A2371447EDC}"/>
          </ac:spMkLst>
        </pc:spChg>
        <pc:picChg chg="mod">
          <ac:chgData name="Тахмина Шерназарова" userId="ae69c2c9a642fc4c" providerId="LiveId" clId="{50F84D85-2A48-4262-83C7-DE482778CC6D}" dt="2023-10-29T08:11:28.515" v="1373" actId="1076"/>
          <ac:picMkLst>
            <pc:docMk/>
            <pc:sldMk cId="2811925262" sldId="280"/>
            <ac:picMk id="12" creationId="{43B7B7D8-0631-96EC-FD61-5F70FEB33468}"/>
          </ac:picMkLst>
        </pc:picChg>
        <pc:picChg chg="del">
          <ac:chgData name="Тахмина Шерназарова" userId="ae69c2c9a642fc4c" providerId="LiveId" clId="{50F84D85-2A48-4262-83C7-DE482778CC6D}" dt="2023-10-29T08:11:12.605" v="1367" actId="478"/>
          <ac:picMkLst>
            <pc:docMk/>
            <pc:sldMk cId="2811925262" sldId="280"/>
            <ac:picMk id="14" creationId="{3D610DC5-E3DA-D637-957F-35C8A0BF726E}"/>
          </ac:picMkLst>
        </pc:picChg>
        <pc:cxnChg chg="del">
          <ac:chgData name="Тахмина Шерназарова" userId="ae69c2c9a642fc4c" providerId="LiveId" clId="{50F84D85-2A48-4262-83C7-DE482778CC6D}" dt="2023-10-29T08:11:17.747" v="1370" actId="478"/>
          <ac:cxnSpMkLst>
            <pc:docMk/>
            <pc:sldMk cId="2811925262" sldId="280"/>
            <ac:cxnSpMk id="9" creationId="{6E198CA9-F297-E53D-1E66-A82655A88ED8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A4A333-B702-B707-27B4-53C50A3202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72E7CD6-429E-3594-A37C-F09D7C94A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8D8DBCD-C47A-EE1B-76E0-F92D22484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77BF710-7FBD-4E2B-5FB1-6EE0FA2C2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DA19A1C-6379-6DBB-5FDB-782A37B0C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33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97752D-CFE9-7E64-2A07-11D4A9C23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9E7C96C-D9ED-A2FB-C5C1-ECF4273511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02A314A-8336-132C-1E37-6AAAEF2D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61ABC51-57ED-8EE1-F6AE-76290141D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FE956F7-4690-3CFB-68F7-624B83A28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680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9EBED6C7-9B9F-70A6-466B-59B01E6CB0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DBC5022-605F-80AC-692C-BBB5CAA0C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85F343C-0762-22C4-52C9-D0AA22B1C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D2032E-D096-4D47-AF26-1F698C43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13C5A2-935E-2F0C-3BC1-B53EDDDF9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83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7BA7A4-9646-4AE6-1B4B-E80F56AAC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6BC765-2F19-4855-BC26-43B1A95443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66A41E1-FE63-58EB-EF00-82871DCAA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EDB2E4-4E7E-A201-7B2B-0A69CD37E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EF2A9DE-E5CD-A5AA-1157-58802C9BA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17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86E736-D8DE-99A1-7448-0FDD9B45A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4CF4E41-5420-6544-F396-0C92E3C1E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75BC66-F017-A7C3-F49F-57A4A0B93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1035C2-AAB0-E508-A0AF-384CF087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24EF4D2-D9D3-4ADD-FB21-DD5CEBDCC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5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24FAD4-0AE8-F1B6-C40A-3FC662846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FB2DB5-0D03-4542-770F-CFA3552557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A54E12D-8F86-57D6-2C29-9569FED3F7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CD90287-89CB-6909-538C-BEF18DC29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8AB43EB-11B5-5E0C-39C1-8742B5D4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76E065-268A-4A73-92AF-DB4C2EF3E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13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7B0C4F-8D1E-A53B-698A-40CD3CE26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8ED2997-10B0-7038-766C-352EB2FFC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36EC711-9C51-5AFF-28C0-DDCC311A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1EA44E5-5042-964D-6074-0B9B3A5E46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4FEB6AE-531E-9769-57B0-1326E59DE0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B8F0AC7-5297-B000-3A8A-8B8DF8861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F8DF55C-CAF9-0C86-E040-291B6C878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16A2490-92C3-BB64-C024-47D1C3649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98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10910B-A5D2-52E4-6C9E-6455AB163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AE6708C-56B4-93DC-3C9E-6B909B90A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39F537E-0D96-02B8-85DE-D6C8279C4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C43E19F-B016-A637-D521-E89C11A8F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807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7622288F-010A-1753-2262-6A7FBA16E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8FF0AA60-D947-25EA-86D9-F09E88C1E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EB0AEC7-16E6-4911-E26F-B5A77DD1A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40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731C34-51E0-178D-5809-87FE05EC5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1C533CB-19E4-0EFA-74ED-EE2054FAD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B1942BA-1911-11FB-37E1-717FF6074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C3C3479-9AE8-F18B-0A26-957188694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F2587CE-EF34-8DCA-35A5-853C80DC6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1139B21-3E45-C428-1E5C-2CCA43CE0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4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C4412F-A76B-EC7C-C90C-2D621508F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50C923D2-3A2C-A617-A7C7-645544B7D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A68AA43-62E6-9199-4180-DA37945B4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9EA04D5-6211-66C9-BFE7-249967E79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88FF7A1-9264-0F76-385E-71697A0BE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92E523F-6E9A-4782-D1F6-9120E430A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424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5FD2B8-93BB-E52C-303D-B6BE2ED57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67238A7-7F84-40AA-1B72-2C07B5FD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618B22E-3283-F2FB-A7B7-29CB6569D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68365-D0DB-4348-A5E1-FE66BBEA445C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6440513-8DE2-8372-DC6A-27215A295E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1C48368-A27A-ED95-42B2-95B2499A6F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DCC3C-AA2D-474E-BCCF-12F379384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82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424A22D-50F8-1174-7E20-A44E3C87E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F5E7E8-A20C-402C-4B2A-5789F8437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126" y="376638"/>
            <a:ext cx="7113973" cy="2446460"/>
          </a:xfrm>
        </p:spPr>
        <p:txBody>
          <a:bodyPr>
            <a:normAutofit/>
          </a:bodyPr>
          <a:lstStyle/>
          <a:p>
            <a:r>
              <a:rPr lang="ru-RU" sz="4800" b="1" i="1" dirty="0">
                <a:solidFill>
                  <a:schemeClr val="bg1"/>
                </a:solidFill>
              </a:rPr>
              <a:t>Технические приёмы волейбола</a:t>
            </a:r>
          </a:p>
        </p:txBody>
      </p:sp>
    </p:spTree>
    <p:extLst>
      <p:ext uri="{BB962C8B-B14F-4D97-AF65-F5344CB8AC3E}">
        <p14:creationId xmlns:p14="http://schemas.microsoft.com/office/powerpoint/2010/main" val="3736460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76D552F-72AD-674C-D38E-377D8B089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0D5C1C-1FB1-85BA-7022-BBA63E9E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62" y="90616"/>
            <a:ext cx="10515600" cy="6590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highlight>
                  <a:srgbClr val="C0C0C0"/>
                </a:highlight>
              </a:rPr>
              <a:t>Передача мяча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006A354-F135-2685-6759-309068274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22" y="1276865"/>
            <a:ext cx="9439248" cy="54684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96396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769" y="260089"/>
            <a:ext cx="6846718" cy="8496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Подача мяча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32CEA81-7256-141D-8C14-43F5F7666CF3}"/>
              </a:ext>
            </a:extLst>
          </p:cNvPr>
          <p:cNvSpPr txBox="1"/>
          <p:nvPr/>
        </p:nvSpPr>
        <p:spPr>
          <a:xfrm>
            <a:off x="512405" y="905616"/>
            <a:ext cx="116795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highlight>
                  <a:srgbClr val="C0C0C0"/>
                </a:highlight>
              </a:rPr>
              <a:t>Нижняя </a:t>
            </a:r>
          </a:p>
          <a:p>
            <a:r>
              <a:rPr lang="ru-RU" sz="28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Спортсмен делает шаг вперёд, слегка подкидывает мяч рукой перед собой, на 30-40 см, и делает удар свободной рукой снизу вверх. </a:t>
            </a:r>
            <a:endParaRPr lang="ru-RU" sz="2800" dirty="0">
              <a:highlight>
                <a:srgbClr val="C0C0C0"/>
              </a:highlight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C33FDDB-DC17-A6CC-2654-B74925AD64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99"/>
          <a:stretch/>
        </p:blipFill>
        <p:spPr>
          <a:xfrm>
            <a:off x="416189" y="3151627"/>
            <a:ext cx="11548399" cy="33377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85609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769" y="260089"/>
            <a:ext cx="6846718" cy="8496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Подача мяча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319F924-A41C-6153-1D0F-4FE766A5E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477"/>
            <a:ext cx="5921854" cy="44413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5918088-98CD-11C5-9005-04F3CFB6C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14267"/>
            <a:ext cx="6005384" cy="450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F4C757A-0FD9-48BD-2096-7CCB0D842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CC03C9-567E-486A-0505-DA44B45CE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535" y="0"/>
            <a:ext cx="10515600" cy="782595"/>
          </a:xfrm>
        </p:spPr>
        <p:txBody>
          <a:bodyPr/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Подача мяча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793257F-0C24-FFC9-BF74-82189878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8455"/>
            <a:ext cx="12192000" cy="23010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highlight>
                  <a:srgbClr val="C0C0C0"/>
                </a:highlight>
              </a:rPr>
              <a:t>Верхняя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Ноги стоят на ширине плеч, взгляд – на площадку. Мяч выносится на прямой руке перед собой, другая рука в замахе находится </a:t>
            </a:r>
            <a:r>
              <a:rPr lang="ru-RU" sz="2400" b="0" i="0" dirty="0" smtClean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сзади.</a:t>
            </a:r>
            <a:endParaRPr lang="ru-RU" sz="2400" b="1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C7F7F94-4F73-D393-245A-9204B1F458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13"/>
          <a:stretch/>
        </p:blipFill>
        <p:spPr>
          <a:xfrm>
            <a:off x="527223" y="1927350"/>
            <a:ext cx="11559178" cy="48606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16908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F4C757A-0FD9-48BD-2096-7CCB0D842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CC03C9-567E-486A-0505-DA44B45CE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14399"/>
          </a:xfrm>
        </p:spPr>
        <p:txBody>
          <a:bodyPr/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Подача мяча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793257F-0C24-FFC9-BF74-82189878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112507"/>
            <a:ext cx="12192000" cy="7454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Далее следует подбросить мяч. Важно, чтобы мяч не крутился вокруг своей оси. В момент удара касание центра мяча должно совпасть с центром ладони.</a:t>
            </a:r>
            <a:endParaRPr lang="ru-RU" sz="2400" b="1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6D4D37A-EF72-437F-B938-621FD8B455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143632" cy="60681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7D66944-31EE-6152-9CF4-A985CFF98A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038" y="800008"/>
            <a:ext cx="7338123" cy="494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6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69" y="205505"/>
            <a:ext cx="3019163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Подача мяча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636268E-D4BC-0192-D3E5-72E1F0AAD55F}"/>
              </a:ext>
            </a:extLst>
          </p:cNvPr>
          <p:cNvSpPr txBox="1"/>
          <p:nvPr/>
        </p:nvSpPr>
        <p:spPr>
          <a:xfrm>
            <a:off x="-23674" y="1056537"/>
            <a:ext cx="28121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highlight>
                  <a:srgbClr val="C0C0C0"/>
                </a:highlight>
              </a:rPr>
              <a:t>Кручёная</a:t>
            </a:r>
          </a:p>
          <a:p>
            <a:r>
              <a:rPr lang="ru-RU" sz="28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Разновидность верхней подачи, во время которой удар приходится не в центр мяча, а чуть левее или правее. </a:t>
            </a:r>
            <a:endParaRPr lang="ru-RU" sz="2800" b="1" dirty="0">
              <a:highlight>
                <a:srgbClr val="C0C0C0"/>
              </a:highlight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2CC468A-5110-AD95-2419-8D00C2DFD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551935"/>
            <a:ext cx="8460259" cy="6275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8586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BE3DBDD-B6FD-573A-3C31-DDDB9B10D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F49BF7-6766-7CCE-C853-C8BBABCF5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8648" y="107239"/>
            <a:ext cx="3725562" cy="6646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highlight>
                  <a:srgbClr val="C0C0C0"/>
                </a:highlight>
              </a:rPr>
              <a:t>Подача мяча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D64A455-0DF3-9756-70E0-1DC58E873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45765"/>
            <a:ext cx="11900516" cy="1957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highlight>
                  <a:srgbClr val="C0C0C0"/>
                </a:highlight>
              </a:rPr>
              <a:t>Силовая в прыжке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Для её исполнения подбросьте мяч на метр-полтора над игровой площадкой. Нужно будет сделать несколько шагов к мячу, последний из которых будет с небольшим приседанием и замахом руками. Далее следует толчок вверх и вперед с замахом бьющей руки. Ударить мяч постарайтесь в наивысшей его точке.</a:t>
            </a:r>
            <a:endParaRPr lang="ru-RU" sz="2800" b="1" dirty="0">
              <a:highlight>
                <a:srgbClr val="C0C0C0"/>
              </a:highlight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2C1E9E4-A8E4-C943-0532-DF4100D2A4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4"/>
          <a:stretch/>
        </p:blipFill>
        <p:spPr>
          <a:xfrm>
            <a:off x="-11275" y="2529016"/>
            <a:ext cx="12203275" cy="4328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40506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BE3DBDD-B6FD-573A-3C31-DDDB9B10D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F49BF7-6766-7CCE-C853-C8BBABCF5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070" y="601629"/>
            <a:ext cx="10515600" cy="1775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highlight>
                  <a:srgbClr val="C0C0C0"/>
                </a:highlight>
              </a:rPr>
              <a:t>Силовая </a:t>
            </a:r>
            <a:r>
              <a:rPr lang="ru-RU" sz="4800" b="1" dirty="0">
                <a:highlight>
                  <a:srgbClr val="C0C0C0"/>
                </a:highlight>
              </a:rPr>
              <a:t>в прыжке</a:t>
            </a:r>
            <a:br>
              <a:rPr lang="ru-RU" sz="4800" b="1" dirty="0">
                <a:highlight>
                  <a:srgbClr val="C0C0C0"/>
                </a:highlight>
              </a:rPr>
            </a:br>
            <a:endParaRPr lang="ru-RU" sz="4800" dirty="0">
              <a:highlight>
                <a:srgbClr val="C0C0C0"/>
              </a:highligh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D3AE116-CBC1-82D1-5F12-AE1F26F13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32" y="727796"/>
            <a:ext cx="8145422" cy="6130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7858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8513" y="260089"/>
            <a:ext cx="6614974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Подача мяча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FE16E49-4115-6E16-A59E-4784502FC68B}"/>
              </a:ext>
            </a:extLst>
          </p:cNvPr>
          <p:cNvSpPr txBox="1"/>
          <p:nvPr/>
        </p:nvSpPr>
        <p:spPr>
          <a:xfrm>
            <a:off x="324172" y="679275"/>
            <a:ext cx="116251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highlight>
                  <a:srgbClr val="C0C0C0"/>
                </a:highlight>
              </a:rPr>
              <a:t>Планирующая</a:t>
            </a:r>
          </a:p>
          <a:p>
            <a:r>
              <a:rPr lang="ru-RU" sz="24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Исполнять её можно с небольшого набега или прямо с места</a:t>
            </a:r>
            <a:r>
              <a:rPr lang="ru-RU" sz="2400" dirty="0">
                <a:solidFill>
                  <a:srgbClr val="1D1D1D"/>
                </a:solidFill>
                <a:highlight>
                  <a:srgbClr val="C0C0C0"/>
                </a:highlight>
                <a:latin typeface="Roboto" panose="02000000000000000000" pitchFamily="2" charset="0"/>
              </a:rPr>
              <a:t>.</a:t>
            </a:r>
            <a:r>
              <a:rPr lang="ru-RU" sz="2400" b="0" i="0" dirty="0">
                <a:solidFill>
                  <a:srgbClr val="1D1D1D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 Вы невысоко подкидываете мяч над перед собой и наносите короткий резкий удар по центру мяча. Мяч не должен закручиваться. Он летит практически параллельно полу, и такая траектория увеличивает сопротивление воздуха, от чего мяч и начинает будто вибрировать в разные стороны.</a:t>
            </a:r>
            <a:endParaRPr lang="ru-RU" sz="2400" b="1" dirty="0">
              <a:highlight>
                <a:srgbClr val="C0C0C0"/>
              </a:highligh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BFED242-8A82-48F6-B24A-0584ED402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319" y="3069976"/>
            <a:ext cx="6280596" cy="3532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172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8513" y="260089"/>
            <a:ext cx="6614974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Нападающие удары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89D3F09-3622-0EFD-5890-02E6F1F3E0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4" t="49495" r="11942" b="2569"/>
          <a:stretch/>
        </p:blipFill>
        <p:spPr>
          <a:xfrm>
            <a:off x="2013425" y="2246789"/>
            <a:ext cx="9516172" cy="4589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1A6343C-288A-5365-1D53-1C2D91ABCB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" t="10142" r="2994" b="83105"/>
          <a:stretch/>
        </p:blipFill>
        <p:spPr>
          <a:xfrm>
            <a:off x="662403" y="1241025"/>
            <a:ext cx="9926881" cy="54338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8132E58-2DCC-61FE-4B1F-EFDAD87EEE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17040" r="50225" b="77432"/>
          <a:stretch/>
        </p:blipFill>
        <p:spPr>
          <a:xfrm>
            <a:off x="662403" y="1784412"/>
            <a:ext cx="4946257" cy="46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77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8812" y="260089"/>
            <a:ext cx="6704675" cy="81428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Позиции игроков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7DF7FBF-6AA7-1573-D06D-2D590A9128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80" y="1165367"/>
            <a:ext cx="10759277" cy="560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5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8513" y="260089"/>
            <a:ext cx="6614974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Нападающие удары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52BA022-1816-AD85-8928-5ECA42941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146" y="1227138"/>
            <a:ext cx="8021664" cy="5309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67549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8513" y="260090"/>
            <a:ext cx="6614974" cy="1929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Блок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656B2E4-B67A-C7E1-DFC6-634C14D5C088}"/>
              </a:ext>
            </a:extLst>
          </p:cNvPr>
          <p:cNvSpPr txBox="1"/>
          <p:nvPr/>
        </p:nvSpPr>
        <p:spPr>
          <a:xfrm>
            <a:off x="-23676" y="926672"/>
            <a:ext cx="49169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dirty="0">
                <a:solidFill>
                  <a:srgbClr val="333333"/>
                </a:solidFill>
                <a:effectLst/>
                <a:highlight>
                  <a:srgbClr val="C0C0C0"/>
                </a:highlight>
                <a:latin typeface="Roboto Condensed" panose="02000000000000000000" pitchFamily="2" charset="0"/>
              </a:rPr>
              <a:t>Чтобы выполнить успешный блок, волейболист должен выпрыгнуть так, чтобы руки были высоко и как можно ближе к мячу.  Важно добраться руками на другую сторону сетки не как можно выше, а как можно дальше. Во время блока руки не расставляем широко друг от друга, чтобы не было уязвимой дыры между ними. Пальцы рук раздвигаются широко для увеличения обороняемой площади. </a:t>
            </a:r>
            <a:endParaRPr lang="ru-RU" sz="2800" dirty="0">
              <a:highlight>
                <a:srgbClr val="C0C0C0"/>
              </a:highligh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8278289-F338-D57E-CA18-22CB0DF7A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030" y="926672"/>
            <a:ext cx="7863841" cy="5004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47942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6742B95-A478-C013-CBC7-DA99C6C75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D275D5-F722-3CEC-36D6-46794292F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5546"/>
            <a:ext cx="10515600" cy="2388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highlight>
                  <a:srgbClr val="C0C0C0"/>
                </a:highlight>
              </a:rPr>
              <a:t>Блок групповой</a:t>
            </a:r>
            <a:r>
              <a:rPr lang="ru-RU" sz="6600" dirty="0">
                <a:highlight>
                  <a:srgbClr val="C0C0C0"/>
                </a:highlight>
              </a:rPr>
              <a:t/>
            </a:r>
            <a:br>
              <a:rPr lang="ru-RU" sz="6600" dirty="0">
                <a:highlight>
                  <a:srgbClr val="C0C0C0"/>
                </a:highlight>
              </a:rPr>
            </a:br>
            <a:endParaRPr lang="ru-RU" sz="6600" dirty="0">
              <a:highlight>
                <a:srgbClr val="C0C0C0"/>
              </a:highlight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6E198CA9-F297-E53D-1E66-A82655A88ED8}"/>
              </a:ext>
            </a:extLst>
          </p:cNvPr>
          <p:cNvCxnSpPr>
            <a:cxnSpLocks/>
          </p:cNvCxnSpPr>
          <p:nvPr/>
        </p:nvCxnSpPr>
        <p:spPr>
          <a:xfrm>
            <a:off x="6799924" y="1423629"/>
            <a:ext cx="1181101" cy="7158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3D610DC5-E3DA-D637-957F-35C8A0BF7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8" y="1227244"/>
            <a:ext cx="7639750" cy="50911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054804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6742B95-A478-C013-CBC7-DA99C6C75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D275D5-F722-3CEC-36D6-46794292F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highlight>
                  <a:srgbClr val="C0C0C0"/>
                </a:highlight>
              </a:rPr>
              <a:t>Блок  одиночный</a:t>
            </a:r>
            <a:r>
              <a:rPr lang="ru-RU" sz="6600" dirty="0">
                <a:highlight>
                  <a:srgbClr val="C0C0C0"/>
                </a:highlight>
              </a:rPr>
              <a:t/>
            </a:r>
            <a:br>
              <a:rPr lang="ru-RU" sz="6600" dirty="0">
                <a:highlight>
                  <a:srgbClr val="C0C0C0"/>
                </a:highlight>
              </a:rPr>
            </a:br>
            <a:endParaRPr lang="ru-RU" sz="6600" dirty="0">
              <a:highlight>
                <a:srgbClr val="C0C0C0"/>
              </a:highlight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="" xmlns:a16="http://schemas.microsoft.com/office/drawing/2014/main" id="{D7AF3FA6-F77B-A7FF-28D9-71621D94DE71}"/>
              </a:ext>
            </a:extLst>
          </p:cNvPr>
          <p:cNvCxnSpPr>
            <a:cxnSpLocks/>
          </p:cNvCxnSpPr>
          <p:nvPr/>
        </p:nvCxnSpPr>
        <p:spPr>
          <a:xfrm flipH="1">
            <a:off x="4447713" y="1447060"/>
            <a:ext cx="798990" cy="6924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3B7B7D8-0631-96EC-FD61-5F70FEB33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022" y="1260389"/>
            <a:ext cx="8143776" cy="5519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11925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424A22D-50F8-1174-7E20-A44E3C87E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F5E7E8-A20C-402C-4B2A-5789F8437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126" y="376638"/>
            <a:ext cx="7113973" cy="2446460"/>
          </a:xfrm>
        </p:spPr>
        <p:txBody>
          <a:bodyPr>
            <a:normAutofit/>
          </a:bodyPr>
          <a:lstStyle/>
          <a:p>
            <a:r>
              <a:rPr lang="ru-RU" sz="6600" b="1" i="1" dirty="0">
                <a:solidFill>
                  <a:schemeClr val="bg1"/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414884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399EED1-E48E-8CA9-6F23-2AB4F7993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4697337-BEA6-A0DD-7F78-CC5D76DB7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Позиции игроков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7B3261-C88B-36F8-705A-523D1161F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362" y="138174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800" b="1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Игрок 1-ого темпа </a:t>
            </a:r>
            <a:r>
              <a:rPr lang="ru-RU" sz="2800" b="0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(связующий, центральный блокирующий, “</a:t>
            </a:r>
            <a:r>
              <a:rPr lang="ru-RU" sz="2800" b="0" i="0" dirty="0" err="1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распасовщик</a:t>
            </a:r>
            <a:r>
              <a:rPr lang="ru-RU" sz="2800" b="0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”). — располагается под сеткой, а также отдает мячи во 2-ой и 4-ый участки. </a:t>
            </a:r>
            <a:endParaRPr lang="ru-RU" dirty="0">
              <a:highlight>
                <a:srgbClr val="C0C0C0"/>
              </a:highligh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B6F50EB-0907-AE54-4855-2556B8E98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77" y="2755867"/>
            <a:ext cx="7131461" cy="39938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20032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B33FB68-733A-DC68-ADA8-17B792FCD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4ABDB2B-DD1D-35A0-A4C0-01F4FE070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47350"/>
          </a:xfrm>
        </p:spPr>
        <p:txBody>
          <a:bodyPr/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Позиции игроков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33E19D4-CC89-2397-233F-F7540DD90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4729" y="1690688"/>
            <a:ext cx="5472882" cy="4486275"/>
          </a:xfrm>
        </p:spPr>
        <p:txBody>
          <a:bodyPr/>
          <a:lstStyle/>
          <a:p>
            <a:pPr marL="0" indent="0">
              <a:buNone/>
            </a:pPr>
            <a:r>
              <a:rPr lang="ru-RU" sz="2800" i="0" dirty="0"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Игрок 2-ого темпа </a:t>
            </a:r>
            <a:r>
              <a:rPr lang="ru-RU" sz="2800" b="0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(</a:t>
            </a:r>
            <a:r>
              <a:rPr lang="ru-RU" sz="2800" b="0" i="0" dirty="0" err="1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доигровщик</a:t>
            </a:r>
            <a:r>
              <a:rPr lang="ru-RU" sz="2800" b="0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) – основной нападающий состава.</a:t>
            </a:r>
            <a:endParaRPr lang="ru-RU" dirty="0">
              <a:highlight>
                <a:srgbClr val="C0C0C0"/>
              </a:highligh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FD553B5-6CC0-869A-2CBA-2A4CFBBE9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6" y="947351"/>
            <a:ext cx="6144390" cy="42260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C9B3614-8937-D423-C6AB-13CAD95CE9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428" y="3016251"/>
            <a:ext cx="6010572" cy="38241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0C2F6D3-1649-BA7A-14F4-364B21F2A590}"/>
              </a:ext>
            </a:extLst>
          </p:cNvPr>
          <p:cNvSpPr txBox="1"/>
          <p:nvPr/>
        </p:nvSpPr>
        <p:spPr>
          <a:xfrm>
            <a:off x="-84389" y="5391305"/>
            <a:ext cx="6144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Ключевая цель таких игроков состоит в забрасывании мячей на сторону противника, минуя блоки.</a:t>
            </a:r>
            <a:endParaRPr lang="ru-RU" sz="28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77172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98B142A-8905-B5A8-7950-398705A1C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FD4C70-1147-CFE5-66FC-0DBBDDB35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73210"/>
          </a:xfrm>
        </p:spPr>
        <p:txBody>
          <a:bodyPr/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Позиции игроков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B0005EB-7137-0935-A73C-2FC8126A1B93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0774882">
            <a:off x="204427" y="1345456"/>
            <a:ext cx="4242221" cy="2231470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222222"/>
                </a:solidFill>
                <a:effectLst/>
                <a:highlight>
                  <a:srgbClr val="C0C0C0"/>
                </a:highlight>
                <a:latin typeface="Roboto" panose="02000000000000000000" pitchFamily="2" charset="0"/>
              </a:rPr>
              <a:t>Диагональные – игроки под номерами №1 и №5 из второй линии. Страхуют неудачные передачи и атакуют со своей линии.</a:t>
            </a:r>
            <a:endParaRPr lang="ru-RU" dirty="0">
              <a:highlight>
                <a:srgbClr val="C0C0C0"/>
              </a:highligh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5CC526A-06C7-618D-7159-FFA918A83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32" y="1712524"/>
            <a:ext cx="6722641" cy="502657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15198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6675" y="0"/>
            <a:ext cx="6614974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Перемещение по площадке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3B1E1C9-41AD-DF04-9A3E-DFD313891594}"/>
              </a:ext>
            </a:extLst>
          </p:cNvPr>
          <p:cNvSpPr txBox="1"/>
          <p:nvPr/>
        </p:nvSpPr>
        <p:spPr>
          <a:xfrm>
            <a:off x="2644346" y="681454"/>
            <a:ext cx="96382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b="0" i="1" u="sng" dirty="0">
                <a:solidFill>
                  <a:srgbClr val="111115"/>
                </a:solidFill>
                <a:effectLst/>
                <a:highlight>
                  <a:srgbClr val="C0C0C0"/>
                </a:highlight>
                <a:latin typeface="Ubuntu-Medium"/>
              </a:rPr>
              <a:t>Двойной шаг </a:t>
            </a:r>
            <a:r>
              <a:rPr lang="ru-RU" sz="2800" b="0" i="1" dirty="0">
                <a:solidFill>
                  <a:srgbClr val="111115"/>
                </a:solidFill>
                <a:effectLst/>
                <a:highlight>
                  <a:srgbClr val="C0C0C0"/>
                </a:highlight>
                <a:latin typeface="Ubuntu-Medium"/>
              </a:rPr>
              <a:t>используют при быстром выходе к мячу. Движение начинают с дальней к направлению движения ноги.</a:t>
            </a:r>
            <a:r>
              <a:rPr lang="ru-RU" sz="2800" b="0" i="1" dirty="0">
                <a:solidFill>
                  <a:srgbClr val="111115"/>
                </a:solidFill>
                <a:effectLst/>
                <a:latin typeface="Ubuntu-Medium"/>
              </a:rPr>
              <a:t/>
            </a:r>
            <a:br>
              <a:rPr lang="ru-RU" sz="2800" b="0" i="1" dirty="0">
                <a:solidFill>
                  <a:srgbClr val="111115"/>
                </a:solidFill>
                <a:effectLst/>
                <a:latin typeface="Ubuntu-Medium"/>
              </a:rPr>
            </a:br>
            <a:r>
              <a:rPr lang="ru-RU" sz="2800" b="0" i="1" dirty="0">
                <a:solidFill>
                  <a:srgbClr val="111115"/>
                </a:solidFill>
                <a:effectLst/>
                <a:latin typeface="Ubuntu-Medium"/>
              </a:rPr>
              <a:t/>
            </a:r>
            <a:br>
              <a:rPr lang="ru-RU" sz="2800" b="0" i="1" dirty="0">
                <a:solidFill>
                  <a:srgbClr val="111115"/>
                </a:solidFill>
                <a:effectLst/>
                <a:latin typeface="Ubuntu-Medium"/>
              </a:rPr>
            </a:br>
            <a:endParaRPr lang="ru-RU" sz="2800" b="0" i="0" dirty="0">
              <a:solidFill>
                <a:srgbClr val="333333"/>
              </a:solidFill>
              <a:effectLst/>
              <a:latin typeface="Roboto Condensed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E234CD8-750A-E115-FD03-11EE9567A8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0"/>
          <a:stretch/>
        </p:blipFill>
        <p:spPr>
          <a:xfrm>
            <a:off x="0" y="2072678"/>
            <a:ext cx="10890421" cy="4761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9452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DEF4850-F2F6-C051-D8BE-D9C9D0C2D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F043D-73C4-C4B7-47D9-27E7BC044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79" y="0"/>
            <a:ext cx="10515600" cy="749643"/>
          </a:xfrm>
        </p:spPr>
        <p:txBody>
          <a:bodyPr/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Перемещение по площадке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CD7D261-D85C-3BDC-010A-1A70D787E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823784"/>
            <a:ext cx="7998940" cy="2654491"/>
          </a:xfrm>
        </p:spPr>
        <p:txBody>
          <a:bodyPr/>
          <a:lstStyle/>
          <a:p>
            <a:pPr marL="0" indent="0">
              <a:buNone/>
            </a:pPr>
            <a:r>
              <a:rPr lang="ru-RU" sz="2800" b="0" i="1" u="sng" dirty="0">
                <a:solidFill>
                  <a:srgbClr val="111115"/>
                </a:solidFill>
                <a:effectLst/>
                <a:highlight>
                  <a:srgbClr val="C0C0C0"/>
                </a:highlight>
                <a:latin typeface="Ubuntu-Medium"/>
              </a:rPr>
              <a:t>Бег</a:t>
            </a:r>
            <a:r>
              <a:rPr lang="ru-RU" sz="2800" b="0" i="1" dirty="0">
                <a:solidFill>
                  <a:srgbClr val="111115"/>
                </a:solidFill>
                <a:effectLst/>
                <a:highlight>
                  <a:srgbClr val="C0C0C0"/>
                </a:highlight>
                <a:latin typeface="Ubuntu-Medium"/>
              </a:rPr>
              <a:t> применяют при сравнительно больших перемещениях, а </a:t>
            </a:r>
            <a:r>
              <a:rPr lang="ru-RU" sz="2800" b="0" i="1" u="sng" dirty="0">
                <a:solidFill>
                  <a:srgbClr val="111115"/>
                </a:solidFill>
                <a:effectLst/>
                <a:highlight>
                  <a:srgbClr val="C0C0C0"/>
                </a:highlight>
                <a:latin typeface="Ubuntu-Medium"/>
              </a:rPr>
              <a:t>прыжки</a:t>
            </a:r>
            <a:r>
              <a:rPr lang="ru-RU" sz="2800" b="0" i="1" dirty="0">
                <a:solidFill>
                  <a:srgbClr val="111115"/>
                </a:solidFill>
                <a:effectLst/>
                <a:highlight>
                  <a:srgbClr val="C0C0C0"/>
                </a:highlight>
                <a:latin typeface="Ubuntu-Medium"/>
              </a:rPr>
              <a:t> — при выполнении нападающих ударов и блокирования.</a:t>
            </a:r>
            <a:endParaRPr lang="ru-RU" dirty="0">
              <a:highlight>
                <a:srgbClr val="C0C0C0"/>
              </a:highligh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367A058-9B2C-7D84-B35C-4679FE8501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42"/>
          <a:stretch/>
        </p:blipFill>
        <p:spPr>
          <a:xfrm>
            <a:off x="1840195" y="2010032"/>
            <a:ext cx="10351805" cy="48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9682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3CEEBAE-F1D2-CFC6-C25C-CE0C4B93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97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79F81-E091-054B-825F-2A6903801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8513" y="260089"/>
            <a:ext cx="6614974" cy="6455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highlight>
                  <a:srgbClr val="C0C0C0"/>
                </a:highlight>
              </a:rPr>
              <a:t>Передача мяча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FD7B25B-9828-347B-C625-894CA50AC6BC}"/>
              </a:ext>
            </a:extLst>
          </p:cNvPr>
          <p:cNvSpPr txBox="1"/>
          <p:nvPr/>
        </p:nvSpPr>
        <p:spPr>
          <a:xfrm>
            <a:off x="771525" y="905616"/>
            <a:ext cx="8972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dirty="0">
                <a:solidFill>
                  <a:srgbClr val="1B1B1C"/>
                </a:solidFill>
                <a:effectLst/>
                <a:highlight>
                  <a:srgbClr val="C0C0C0"/>
                </a:highlight>
                <a:latin typeface="Montserrat" panose="00000500000000000000" pitchFamily="2" charset="-52"/>
              </a:rPr>
              <a:t>В волейболе выделены два ключевых способа передачи мяча игрокам:</a:t>
            </a:r>
            <a:endParaRPr lang="ru-RU" sz="2800" dirty="0">
              <a:highlight>
                <a:srgbClr val="C0C0C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590A8B5-4C27-11C4-A153-B4B89B3D48E5}"/>
              </a:ext>
            </a:extLst>
          </p:cNvPr>
          <p:cNvSpPr txBox="1"/>
          <p:nvPr/>
        </p:nvSpPr>
        <p:spPr>
          <a:xfrm>
            <a:off x="5957888" y="2119008"/>
            <a:ext cx="54499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i="0" dirty="0">
                <a:solidFill>
                  <a:srgbClr val="1B1B1C"/>
                </a:solidFill>
                <a:effectLst/>
                <a:highlight>
                  <a:srgbClr val="C0C0C0"/>
                </a:highlight>
                <a:latin typeface="Montserrat" panose="00000500000000000000" pitchFamily="2" charset="-52"/>
              </a:rPr>
              <a:t>нижняя передача – если </a:t>
            </a:r>
            <a:r>
              <a:rPr lang="ru-RU" sz="2800" i="0" dirty="0" smtClean="0">
                <a:solidFill>
                  <a:srgbClr val="1B1B1C"/>
                </a:solidFill>
                <a:effectLst/>
                <a:highlight>
                  <a:srgbClr val="C0C0C0"/>
                </a:highlight>
                <a:latin typeface="Montserrat" panose="00000500000000000000" pitchFamily="2" charset="-52"/>
              </a:rPr>
              <a:t>мяч летит </a:t>
            </a:r>
            <a:r>
              <a:rPr lang="ru-RU" sz="2800" i="0" dirty="0">
                <a:solidFill>
                  <a:srgbClr val="1B1B1C"/>
                </a:solidFill>
                <a:effectLst/>
                <a:highlight>
                  <a:srgbClr val="C0C0C0"/>
                </a:highlight>
                <a:latin typeface="Montserrat" panose="00000500000000000000" pitchFamily="2" charset="-52"/>
              </a:rPr>
              <a:t>низко и быстро;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F3C84A6-479D-AB67-5E66-D60334AEDC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222" r="3671" b="21805"/>
          <a:stretch/>
        </p:blipFill>
        <p:spPr>
          <a:xfrm>
            <a:off x="5860636" y="3855309"/>
            <a:ext cx="6260381" cy="29136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E47A5F94-98C0-5DE4-F903-FD028F374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3158"/>
            <a:ext cx="5764425" cy="38448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01089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76D552F-72AD-674C-D38E-377D8B089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75" y="0"/>
            <a:ext cx="122156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0D5C1C-1FB1-85BA-7022-BBA63E9E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8237"/>
            <a:ext cx="10515600" cy="907923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highlight>
                  <a:srgbClr val="C0C0C0"/>
                </a:highlight>
              </a:rPr>
              <a:t>Передача мяча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9B0C7C-6A6D-0D3F-5F26-15981F068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9686"/>
            <a:ext cx="10515600" cy="5287277"/>
          </a:xfrm>
        </p:spPr>
        <p:txBody>
          <a:bodyPr/>
          <a:lstStyle/>
          <a:p>
            <a:pPr marL="0" indent="0">
              <a:buNone/>
            </a:pPr>
            <a:r>
              <a:rPr lang="ru-RU" i="0" dirty="0">
                <a:solidFill>
                  <a:srgbClr val="1B1B1C"/>
                </a:solidFill>
                <a:effectLst/>
                <a:highlight>
                  <a:srgbClr val="C0C0C0"/>
                </a:highlight>
                <a:latin typeface="Montserrat" panose="00000500000000000000" pitchFamily="2" charset="-52"/>
              </a:rPr>
              <a:t>верхняя передача </a:t>
            </a:r>
            <a:r>
              <a:rPr lang="ru-RU" b="0" i="0" dirty="0">
                <a:solidFill>
                  <a:srgbClr val="1B1B1C"/>
                </a:solidFill>
                <a:effectLst/>
                <a:highlight>
                  <a:srgbClr val="C0C0C0"/>
                </a:highlight>
                <a:latin typeface="Montserrat" panose="00000500000000000000" pitchFamily="2" charset="-52"/>
              </a:rPr>
              <a:t>– если мяч при игре в волейбол летит высоко.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F48F036-3CC6-21C4-AD78-4222EFAB4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60" y="1837039"/>
            <a:ext cx="10392127" cy="503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49725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393</Words>
  <Application>Microsoft Office PowerPoint</Application>
  <PresentationFormat>Широкоэкранный</PresentationFormat>
  <Paragraphs>45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Montserrat</vt:lpstr>
      <vt:lpstr>Roboto</vt:lpstr>
      <vt:lpstr>Roboto Condensed</vt:lpstr>
      <vt:lpstr>Ubuntu-Medium</vt:lpstr>
      <vt:lpstr>Тема Office</vt:lpstr>
      <vt:lpstr>Технические приёмы волейбола</vt:lpstr>
      <vt:lpstr>Позиции игроков</vt:lpstr>
      <vt:lpstr>Позиции игроков</vt:lpstr>
      <vt:lpstr>Позиции игроков</vt:lpstr>
      <vt:lpstr>Позиции игроков</vt:lpstr>
      <vt:lpstr>Перемещение по площадке</vt:lpstr>
      <vt:lpstr>Перемещение по площадке</vt:lpstr>
      <vt:lpstr>Передача мяча</vt:lpstr>
      <vt:lpstr>Передача мяча</vt:lpstr>
      <vt:lpstr>Передача мяча</vt:lpstr>
      <vt:lpstr>Подача мяча</vt:lpstr>
      <vt:lpstr>Подача мяча</vt:lpstr>
      <vt:lpstr>Подача мяча</vt:lpstr>
      <vt:lpstr>Подача мяча</vt:lpstr>
      <vt:lpstr>Подача мяча</vt:lpstr>
      <vt:lpstr>Подача мяча</vt:lpstr>
      <vt:lpstr>Силовая в прыжке </vt:lpstr>
      <vt:lpstr>Подача мяча</vt:lpstr>
      <vt:lpstr>Нападающие удары</vt:lpstr>
      <vt:lpstr>Нападающие удары</vt:lpstr>
      <vt:lpstr>Блок</vt:lpstr>
      <vt:lpstr>Блок групповой </vt:lpstr>
      <vt:lpstr>Блок  одиночный 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Технические приёмы волейбола</dc:title>
  <dc:creator>Тахмина Шерназарова</dc:creator>
  <cp:lastModifiedBy>Александров Виктор Васильевич</cp:lastModifiedBy>
  <cp:revision>4</cp:revision>
  <dcterms:created xsi:type="dcterms:W3CDTF">2022-10-10T20:21:14Z</dcterms:created>
  <dcterms:modified xsi:type="dcterms:W3CDTF">2023-12-11T08:13:04Z</dcterms:modified>
</cp:coreProperties>
</file>