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239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07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46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51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8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852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252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6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4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73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51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F21D2-BCDC-4EE7-A04B-FE07E1804B6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407A6-4C1D-4FCC-8DE2-2189C0D3E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47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739" y="311285"/>
            <a:ext cx="11420273" cy="3978613"/>
          </a:xfrm>
        </p:spPr>
        <p:txBody>
          <a:bodyPr>
            <a:normAutofit/>
          </a:bodyPr>
          <a:lstStyle/>
          <a:p>
            <a:r>
              <a:rPr lang="ru-RU" dirty="0" smtClean="0"/>
              <a:t>ЕГЭ. Русский язык. </a:t>
            </a:r>
            <a:br>
              <a:rPr lang="ru-RU" dirty="0" smtClean="0"/>
            </a:br>
            <a:r>
              <a:rPr lang="ru-RU" dirty="0" smtClean="0"/>
              <a:t>Орфография. </a:t>
            </a:r>
            <a:br>
              <a:rPr lang="ru-RU" dirty="0" smtClean="0"/>
            </a:br>
            <a:r>
              <a:rPr lang="ru-RU" dirty="0" smtClean="0"/>
              <a:t>Задания 9-11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443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00654"/>
          </a:xfrm>
        </p:spPr>
        <p:txBody>
          <a:bodyPr>
            <a:normAutofit/>
          </a:bodyPr>
          <a:lstStyle/>
          <a:p>
            <a:r>
              <a:rPr lang="ru-RU" sz="3200" dirty="0"/>
              <a:t>Задание 9.</a:t>
            </a:r>
            <a:br>
              <a:rPr lang="ru-RU" sz="3200" dirty="0"/>
            </a:br>
            <a:r>
              <a:rPr lang="ru-RU" sz="3200" dirty="0"/>
              <a:t>Укажите варианты ответов, в которых во всех словах одного ряда пропущена одна и та же буква. Запишите номера ответов.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1) </a:t>
            </a:r>
            <a:r>
              <a:rPr lang="ru-RU" sz="3200" dirty="0" err="1"/>
              <a:t>заг</a:t>
            </a:r>
            <a:r>
              <a:rPr lang="ru-RU" sz="3200" dirty="0"/>
              <a:t>..</a:t>
            </a:r>
            <a:r>
              <a:rPr lang="ru-RU" sz="3200" dirty="0" err="1"/>
              <a:t>релый</a:t>
            </a:r>
            <a:r>
              <a:rPr lang="ru-RU" sz="3200" dirty="0"/>
              <a:t>, </a:t>
            </a:r>
            <a:r>
              <a:rPr lang="ru-RU" sz="3200" dirty="0" err="1"/>
              <a:t>непром</a:t>
            </a:r>
            <a:r>
              <a:rPr lang="ru-RU" sz="3200" dirty="0"/>
              <a:t>..</a:t>
            </a:r>
            <a:r>
              <a:rPr lang="ru-RU" sz="3200" dirty="0" err="1"/>
              <a:t>каемый</a:t>
            </a:r>
            <a:r>
              <a:rPr lang="ru-RU" sz="3200" dirty="0"/>
              <a:t>, к..</a:t>
            </a:r>
            <a:r>
              <a:rPr lang="ru-RU" sz="3200" dirty="0" err="1"/>
              <a:t>мендант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2) оп..</a:t>
            </a:r>
            <a:r>
              <a:rPr lang="ru-RU" sz="3200" dirty="0" err="1"/>
              <a:t>раться</a:t>
            </a:r>
            <a:r>
              <a:rPr lang="ru-RU" sz="3200" dirty="0"/>
              <a:t>, см..</a:t>
            </a:r>
            <a:r>
              <a:rPr lang="ru-RU" sz="3200" dirty="0" err="1"/>
              <a:t>нать</a:t>
            </a:r>
            <a:r>
              <a:rPr lang="ru-RU" sz="3200" dirty="0"/>
              <a:t> (траву), </a:t>
            </a:r>
            <a:r>
              <a:rPr lang="ru-RU" sz="3200" dirty="0" err="1"/>
              <a:t>поч</a:t>
            </a:r>
            <a:r>
              <a:rPr lang="ru-RU" sz="3200" dirty="0"/>
              <a:t>..</a:t>
            </a:r>
            <a:r>
              <a:rPr lang="ru-RU" sz="3200" dirty="0" err="1"/>
              <a:t>татель</a:t>
            </a:r>
            <a:r>
              <a:rPr lang="ru-RU" sz="3200" dirty="0"/>
              <a:t> (таланта)</a:t>
            </a:r>
            <a:br>
              <a:rPr lang="ru-RU" sz="3200" dirty="0"/>
            </a:br>
            <a:r>
              <a:rPr lang="ru-RU" sz="3200" dirty="0"/>
              <a:t>3)</a:t>
            </a:r>
            <a:r>
              <a:rPr lang="ru-RU" sz="3200" dirty="0" err="1"/>
              <a:t>укр</a:t>
            </a:r>
            <a:r>
              <a:rPr lang="ru-RU" sz="3200" dirty="0"/>
              <a:t>..</a:t>
            </a:r>
            <a:r>
              <a:rPr lang="ru-RU" sz="3200" dirty="0" err="1"/>
              <a:t>титель</a:t>
            </a:r>
            <a:r>
              <a:rPr lang="ru-RU" sz="3200" dirty="0"/>
              <a:t> (тигров), </a:t>
            </a:r>
            <a:r>
              <a:rPr lang="ru-RU" sz="3200" dirty="0" err="1"/>
              <a:t>благосл</a:t>
            </a:r>
            <a:r>
              <a:rPr lang="ru-RU" sz="3200" dirty="0"/>
              <a:t>..вить, </a:t>
            </a:r>
            <a:r>
              <a:rPr lang="ru-RU" sz="3200" dirty="0" err="1"/>
              <a:t>симп</a:t>
            </a:r>
            <a:r>
              <a:rPr lang="ru-RU" sz="3200" dirty="0"/>
              <a:t>..</a:t>
            </a:r>
            <a:r>
              <a:rPr lang="ru-RU" sz="3200" dirty="0" err="1"/>
              <a:t>тичный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4)</a:t>
            </a:r>
            <a:r>
              <a:rPr lang="ru-RU" sz="3200" dirty="0" err="1"/>
              <a:t>посв</a:t>
            </a:r>
            <a:r>
              <a:rPr lang="ru-RU" sz="3200" dirty="0"/>
              <a:t>..</a:t>
            </a:r>
            <a:r>
              <a:rPr lang="ru-RU" sz="3200" dirty="0" err="1"/>
              <a:t>щение</a:t>
            </a:r>
            <a:r>
              <a:rPr lang="ru-RU" sz="3200" dirty="0"/>
              <a:t> (другу), </a:t>
            </a:r>
            <a:r>
              <a:rPr lang="ru-RU" sz="3200" dirty="0" err="1"/>
              <a:t>недос</a:t>
            </a:r>
            <a:r>
              <a:rPr lang="ru-RU" sz="3200" dirty="0"/>
              <a:t>..</a:t>
            </a:r>
            <a:r>
              <a:rPr lang="ru-RU" sz="3200" dirty="0" err="1"/>
              <a:t>гаемый</a:t>
            </a:r>
            <a:r>
              <a:rPr lang="ru-RU" sz="3200" dirty="0"/>
              <a:t>, у..</a:t>
            </a:r>
            <a:r>
              <a:rPr lang="ru-RU" sz="3200" dirty="0" err="1"/>
              <a:t>звить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5)</a:t>
            </a:r>
            <a:r>
              <a:rPr lang="ru-RU" sz="3200" dirty="0" err="1"/>
              <a:t>бл</a:t>
            </a:r>
            <a:r>
              <a:rPr lang="ru-RU" sz="3200" dirty="0"/>
              <a:t>..</a:t>
            </a:r>
            <a:r>
              <a:rPr lang="ru-RU" sz="3200" dirty="0" err="1"/>
              <a:t>стеть</a:t>
            </a:r>
            <a:r>
              <a:rPr lang="ru-RU" sz="3200" dirty="0"/>
              <a:t>, </a:t>
            </a:r>
            <a:r>
              <a:rPr lang="ru-RU" sz="3200" dirty="0" err="1"/>
              <a:t>с..дина</a:t>
            </a:r>
            <a:r>
              <a:rPr lang="ru-RU" sz="3200" dirty="0"/>
              <a:t> (в волосах), прим..</a:t>
            </a:r>
            <a:r>
              <a:rPr lang="ru-RU" sz="3200" dirty="0" err="1"/>
              <a:t>рять</a:t>
            </a:r>
            <a:r>
              <a:rPr lang="ru-RU" sz="3200" dirty="0"/>
              <a:t> (поссорившихся)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02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69913"/>
          </a:xfrm>
        </p:spPr>
        <p:txBody>
          <a:bodyPr/>
          <a:lstStyle/>
          <a:p>
            <a:r>
              <a:rPr lang="ru-RU" dirty="0" smtClean="0"/>
              <a:t>ОТВЕТ 1 </a:t>
            </a:r>
            <a:r>
              <a:rPr lang="ru-RU" dirty="0" smtClean="0"/>
              <a:t>2 4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368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49" y="365124"/>
            <a:ext cx="11945566" cy="630804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 10.</a:t>
            </a:r>
            <a:br>
              <a:rPr lang="ru-RU" sz="3200" dirty="0" smtClean="0"/>
            </a:br>
            <a:r>
              <a:rPr lang="ru-RU" sz="3200" dirty="0" smtClean="0"/>
              <a:t>Укажите варианты ответов, в которых во всех словах одного ряда пропущена одна и та же буква. Запишите номера  ответов.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1)без..</a:t>
            </a:r>
            <a:r>
              <a:rPr lang="ru-RU" sz="3200" dirty="0" err="1" smtClean="0"/>
              <a:t>нициативный</a:t>
            </a:r>
            <a:r>
              <a:rPr lang="ru-RU" sz="3200" dirty="0" smtClean="0"/>
              <a:t>, </a:t>
            </a:r>
            <a:r>
              <a:rPr lang="ru-RU" sz="3200" dirty="0" err="1" smtClean="0"/>
              <a:t>вз</a:t>
            </a:r>
            <a:r>
              <a:rPr lang="ru-RU" sz="3200" dirty="0" smtClean="0"/>
              <a:t>..</a:t>
            </a:r>
            <a:r>
              <a:rPr lang="ru-RU" sz="3200" dirty="0" err="1" smtClean="0"/>
              <a:t>скать</a:t>
            </a:r>
            <a:r>
              <a:rPr lang="ru-RU" sz="3200" dirty="0" smtClean="0"/>
              <a:t>, роз..</a:t>
            </a:r>
            <a:r>
              <a:rPr lang="ru-RU" sz="3200" dirty="0" err="1" smtClean="0"/>
              <a:t>грыш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2)обе..</a:t>
            </a:r>
            <a:r>
              <a:rPr lang="ru-RU" sz="3200" dirty="0" err="1" smtClean="0"/>
              <a:t>доленный</a:t>
            </a:r>
            <a:r>
              <a:rPr lang="ru-RU" sz="3200" dirty="0" smtClean="0"/>
              <a:t>, </a:t>
            </a:r>
            <a:r>
              <a:rPr lang="ru-RU" sz="3200" dirty="0" err="1" smtClean="0"/>
              <a:t>чере</a:t>
            </a:r>
            <a:r>
              <a:rPr lang="ru-RU" sz="3200" dirty="0" smtClean="0"/>
              <a:t>..чур, </a:t>
            </a:r>
            <a:r>
              <a:rPr lang="ru-RU" sz="3200" dirty="0" err="1" smtClean="0"/>
              <a:t>не..держанный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3)</a:t>
            </a:r>
            <a:r>
              <a:rPr lang="ru-RU" sz="3200" dirty="0" err="1" smtClean="0"/>
              <a:t>пр..бить</a:t>
            </a:r>
            <a:r>
              <a:rPr lang="ru-RU" sz="3200" dirty="0" smtClean="0"/>
              <a:t> (гвоздём), </a:t>
            </a:r>
            <a:r>
              <a:rPr lang="ru-RU" sz="3200" dirty="0" err="1" smtClean="0"/>
              <a:t>пр..клеить</a:t>
            </a:r>
            <a:r>
              <a:rPr lang="ru-RU" sz="3200" dirty="0" smtClean="0"/>
              <a:t> (на бумагу), </a:t>
            </a:r>
            <a:r>
              <a:rPr lang="ru-RU" sz="3200" dirty="0" err="1" smtClean="0"/>
              <a:t>пр</a:t>
            </a:r>
            <a:r>
              <a:rPr lang="ru-RU" sz="3200" dirty="0" smtClean="0"/>
              <a:t>..</a:t>
            </a:r>
            <a:r>
              <a:rPr lang="ru-RU" sz="3200" dirty="0" err="1" smtClean="0"/>
              <a:t>брежный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4)</a:t>
            </a:r>
            <a:r>
              <a:rPr lang="ru-RU" sz="3200" dirty="0" err="1" smtClean="0"/>
              <a:t>арх..важный</a:t>
            </a:r>
            <a:r>
              <a:rPr lang="ru-RU" sz="3200" dirty="0" smtClean="0"/>
              <a:t>, </a:t>
            </a:r>
            <a:r>
              <a:rPr lang="ru-RU" sz="3200" dirty="0" err="1" smtClean="0"/>
              <a:t>ант..художественный</a:t>
            </a:r>
            <a:r>
              <a:rPr lang="ru-RU" sz="3200" dirty="0" smtClean="0"/>
              <a:t>, д..</a:t>
            </a:r>
            <a:r>
              <a:rPr lang="ru-RU" sz="3200" dirty="0" err="1" smtClean="0"/>
              <a:t>сквалификация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5)</a:t>
            </a:r>
            <a:r>
              <a:rPr lang="ru-RU" sz="3200" dirty="0" err="1" smtClean="0"/>
              <a:t>поз..прошлый</a:t>
            </a:r>
            <a:r>
              <a:rPr lang="ru-RU" sz="3200" dirty="0" smtClean="0"/>
              <a:t> (год), с..</a:t>
            </a:r>
            <a:r>
              <a:rPr lang="ru-RU" sz="3200" dirty="0" err="1" smtClean="0"/>
              <a:t>путствовать</a:t>
            </a:r>
            <a:r>
              <a:rPr lang="ru-RU" sz="3200" dirty="0" smtClean="0"/>
              <a:t>, </a:t>
            </a:r>
            <a:r>
              <a:rPr lang="ru-RU" sz="3200" dirty="0" err="1" smtClean="0"/>
              <a:t>раз..слать</a:t>
            </a:r>
            <a:r>
              <a:rPr lang="ru-RU" sz="3200" dirty="0" smtClean="0"/>
              <a:t> (письма)</a:t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21941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05709"/>
          </a:xfrm>
        </p:spPr>
        <p:txBody>
          <a:bodyPr/>
          <a:lstStyle/>
          <a:p>
            <a:r>
              <a:rPr lang="ru-RU" dirty="0" smtClean="0"/>
              <a:t>ОТВЕТ 1 </a:t>
            </a:r>
            <a:r>
              <a:rPr lang="ru-RU" dirty="0" smtClean="0"/>
              <a:t>3 </a:t>
            </a:r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017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102" y="365125"/>
            <a:ext cx="11731558" cy="626913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 11.</a:t>
            </a:r>
            <a:br>
              <a:rPr lang="ru-RU" sz="3200" dirty="0" smtClean="0"/>
            </a:br>
            <a:r>
              <a:rPr lang="ru-RU" sz="3200" dirty="0" smtClean="0"/>
              <a:t>Укажите варианты ответов, в которых в обоих словах одного ряда  пропущена одна и та же буква. Запишите номера ответов.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1)</a:t>
            </a:r>
            <a:r>
              <a:rPr lang="ru-RU" sz="3200" dirty="0" err="1" smtClean="0"/>
              <a:t>затм</a:t>
            </a:r>
            <a:r>
              <a:rPr lang="ru-RU" sz="3200" dirty="0" smtClean="0"/>
              <a:t>..</a:t>
            </a:r>
            <a:r>
              <a:rPr lang="ru-RU" sz="3200" dirty="0" err="1" smtClean="0"/>
              <a:t>вать</a:t>
            </a:r>
            <a:r>
              <a:rPr lang="ru-RU" sz="3200" dirty="0" smtClean="0"/>
              <a:t>, </a:t>
            </a:r>
            <a:r>
              <a:rPr lang="ru-RU" sz="3200" dirty="0" err="1" smtClean="0"/>
              <a:t>подароч</a:t>
            </a:r>
            <a:r>
              <a:rPr lang="ru-RU" sz="3200" dirty="0" smtClean="0"/>
              <a:t>..к</a:t>
            </a:r>
            <a:br>
              <a:rPr lang="ru-RU" sz="3200" dirty="0" smtClean="0"/>
            </a:br>
            <a:r>
              <a:rPr lang="ru-RU" sz="3200" dirty="0" smtClean="0"/>
              <a:t>2)</a:t>
            </a:r>
            <a:r>
              <a:rPr lang="ru-RU" sz="3200" dirty="0" err="1" smtClean="0"/>
              <a:t>рус..кий</a:t>
            </a:r>
            <a:r>
              <a:rPr lang="ru-RU" sz="3200" dirty="0" smtClean="0"/>
              <a:t>, </a:t>
            </a:r>
            <a:r>
              <a:rPr lang="ru-RU" sz="3200" dirty="0" err="1" smtClean="0"/>
              <a:t>немец..кий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3)</a:t>
            </a:r>
            <a:r>
              <a:rPr lang="ru-RU" sz="3200" dirty="0" err="1" smtClean="0"/>
              <a:t>аплодир</a:t>
            </a:r>
            <a:r>
              <a:rPr lang="ru-RU" sz="3200" dirty="0" smtClean="0"/>
              <a:t>..</a:t>
            </a:r>
            <a:r>
              <a:rPr lang="ru-RU" sz="3200" dirty="0" err="1" smtClean="0"/>
              <a:t>вать</a:t>
            </a:r>
            <a:r>
              <a:rPr lang="ru-RU" sz="3200" dirty="0" smtClean="0"/>
              <a:t>, </a:t>
            </a:r>
            <a:r>
              <a:rPr lang="ru-RU" sz="3200" dirty="0" err="1" smtClean="0"/>
              <a:t>издавн</a:t>
            </a:r>
            <a:r>
              <a:rPr lang="ru-RU" sz="3200" dirty="0" smtClean="0"/>
              <a:t>..</a:t>
            </a:r>
            <a:br>
              <a:rPr lang="ru-RU" sz="3200" dirty="0" smtClean="0"/>
            </a:br>
            <a:r>
              <a:rPr lang="ru-RU" sz="3200" dirty="0" smtClean="0"/>
              <a:t>4)</a:t>
            </a:r>
            <a:r>
              <a:rPr lang="ru-RU" sz="3200" dirty="0" err="1" smtClean="0"/>
              <a:t>никел</a:t>
            </a:r>
            <a:r>
              <a:rPr lang="ru-RU" sz="3200" dirty="0" smtClean="0"/>
              <a:t>..вый, наста..</a:t>
            </a:r>
            <a:r>
              <a:rPr lang="ru-RU" sz="3200" dirty="0" err="1" smtClean="0"/>
              <a:t>вать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5)солом..</a:t>
            </a:r>
            <a:r>
              <a:rPr lang="ru-RU" sz="3200" dirty="0" err="1" smtClean="0"/>
              <a:t>нка</a:t>
            </a:r>
            <a:r>
              <a:rPr lang="ru-RU" sz="3200" dirty="0" smtClean="0"/>
              <a:t>, </a:t>
            </a:r>
            <a:r>
              <a:rPr lang="ru-RU" sz="3200" dirty="0" err="1" smtClean="0"/>
              <a:t>разборч</a:t>
            </a:r>
            <a:r>
              <a:rPr lang="ru-RU" sz="3200" dirty="0" smtClean="0"/>
              <a:t>..вый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59604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23607"/>
          </a:xfrm>
        </p:spPr>
        <p:txBody>
          <a:bodyPr/>
          <a:lstStyle/>
          <a:p>
            <a:r>
              <a:rPr lang="ru-RU" dirty="0" smtClean="0"/>
              <a:t>ОТВЕТ  1 5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57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25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ЕГЭ. Русский язык.  Орфография.  Задания 9-11</vt:lpstr>
      <vt:lpstr>Задание 9. Укажите варианты ответов, в которых во всех словах одного ряда пропущена одна и та же буква. Запишите номера ответов.  1) заг..релый, непром..каемый, к..мендант 2) оп..раться, см..нать (траву), поч..татель (таланта) 3)укр..титель (тигров), благосл..вить, симп..тичный 4)посв..щение (другу), недос..гаемый, у..звить 5)бл..стеть, с..дина (в волосах), прим..рять (поссорившихся) </vt:lpstr>
      <vt:lpstr>ОТВЕТ 1 2 4</vt:lpstr>
      <vt:lpstr>Задание 10. Укажите варианты ответов, в которых во всех словах одного ряда пропущена одна и та же буква. Запишите номера  ответов.   1)без..нициативный, вз..скать, роз..грыш 2)обе..доленный, чере..чур, не..держанный 3)пр..бить (гвоздём), пр..клеить (на бумагу), пр..брежный 4)арх..важный, ант..художественный, д..сквалификация 5)поз..прошлый (год), с..путствовать, раз..слать (письма) </vt:lpstr>
      <vt:lpstr>ОТВЕТ 1 3 4</vt:lpstr>
      <vt:lpstr>Задание 11. Укажите варианты ответов, в которых в обоих словах одного ряда  пропущена одна и та же буква. Запишите номера ответов.   1)затм..вать, подароч..к 2)рус..кий, немец..кий 3)аплодир..вать, издавн.. 4)никел..вый, наста..вать 5)солом..нка, разборч..вый</vt:lpstr>
      <vt:lpstr>ОТВЕТ  1 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9. Укажите варианты ответов, в которых во всех словах одного ряда пропущена одна и та же буква. Запишите номера ответов. 1) заг..релый, непром..каемый, к..мендант 2) оп..раться, см..нать (траву), поч..татель (таланта) 3)укр..титель (тигров), благосл..вить, симп..тичный 4)посв..щение (другу), недос..гаемый, у..звить 5)бл..стеть </dc:title>
  <dc:creator>bella</dc:creator>
  <cp:lastModifiedBy>bella</cp:lastModifiedBy>
  <cp:revision>16</cp:revision>
  <dcterms:created xsi:type="dcterms:W3CDTF">2023-12-13T08:39:19Z</dcterms:created>
  <dcterms:modified xsi:type="dcterms:W3CDTF">2023-12-13T10:02:49Z</dcterms:modified>
</cp:coreProperties>
</file>