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2" r:id="rId1"/>
  </p:sldMasterIdLst>
  <p:notesMasterIdLst>
    <p:notesMasterId r:id="rId28"/>
  </p:notesMasterIdLst>
  <p:sldIdLst>
    <p:sldId id="289" r:id="rId2"/>
    <p:sldId id="295" r:id="rId3"/>
    <p:sldId id="258" r:id="rId4"/>
    <p:sldId id="261" r:id="rId5"/>
    <p:sldId id="267" r:id="rId6"/>
    <p:sldId id="262" r:id="rId7"/>
    <p:sldId id="286" r:id="rId8"/>
    <p:sldId id="285" r:id="rId9"/>
    <p:sldId id="264" r:id="rId10"/>
    <p:sldId id="265" r:id="rId11"/>
    <p:sldId id="266" r:id="rId12"/>
    <p:sldId id="268" r:id="rId13"/>
    <p:sldId id="280" r:id="rId14"/>
    <p:sldId id="269" r:id="rId15"/>
    <p:sldId id="270" r:id="rId16"/>
    <p:sldId id="294" r:id="rId17"/>
    <p:sldId id="271" r:id="rId18"/>
    <p:sldId id="272" r:id="rId19"/>
    <p:sldId id="282" r:id="rId20"/>
    <p:sldId id="274" r:id="rId21"/>
    <p:sldId id="283" r:id="rId22"/>
    <p:sldId id="284" r:id="rId23"/>
    <p:sldId id="279" r:id="rId24"/>
    <p:sldId id="281" r:id="rId25"/>
    <p:sldId id="276" r:id="rId26"/>
    <p:sldId id="277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асточка" initials="л" lastIdx="0" clrIdx="0">
    <p:extLst>
      <p:ext uri="{19B8F6BF-5375-455C-9EA6-DF929625EA0E}">
        <p15:presenceInfo xmlns:p15="http://schemas.microsoft.com/office/powerpoint/2012/main" userId="ласточк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F9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766" autoAdjust="0"/>
    <p:restoredTop sz="96187" autoAdjust="0"/>
  </p:normalViewPr>
  <p:slideViewPr>
    <p:cSldViewPr snapToGrid="0">
      <p:cViewPr varScale="1">
        <p:scale>
          <a:sx n="70" d="100"/>
          <a:sy n="70" d="100"/>
        </p:scale>
        <p:origin x="72" y="78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2CAC78-3BBB-406F-AB05-309234A63D37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9BAF4-66DD-4426-AE52-25F6570EB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248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9BAF4-66DD-4426-AE52-25F6570EB073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128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8E95-BF67-4297-8620-C1A5D30ECDF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E9FEE-5B94-4614-A5A4-37AED2B58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620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8E95-BF67-4297-8620-C1A5D30ECDF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E9FEE-5B94-4614-A5A4-37AED2B58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6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8E95-BF67-4297-8620-C1A5D30ECDF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E9FEE-5B94-4614-A5A4-37AED2B58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956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8E95-BF67-4297-8620-C1A5D30ECDF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E9FEE-5B94-4614-A5A4-37AED2B58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264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8E95-BF67-4297-8620-C1A5D30ECDF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E9FEE-5B94-4614-A5A4-37AED2B58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0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8E95-BF67-4297-8620-C1A5D30ECDF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E9FEE-5B94-4614-A5A4-37AED2B58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074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8E95-BF67-4297-8620-C1A5D30ECDF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E9FEE-5B94-4614-A5A4-37AED2B58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982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8E95-BF67-4297-8620-C1A5D30ECDF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E9FEE-5B94-4614-A5A4-37AED2B58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221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8E95-BF67-4297-8620-C1A5D30ECDF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E9FEE-5B94-4614-A5A4-37AED2B58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017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8E95-BF67-4297-8620-C1A5D30ECDF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E9FEE-5B94-4614-A5A4-37AED2B58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856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8E95-BF67-4297-8620-C1A5D30ECDF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E9FEE-5B94-4614-A5A4-37AED2B58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882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4000">
              <a:srgbClr val="9CD17B">
                <a:alpha val="22000"/>
              </a:srgbClr>
            </a:gs>
            <a:gs pos="5400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18E95-BF67-4297-8620-C1A5D30ECDF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E9FEE-5B94-4614-A5A4-37AED2B58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892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9.gif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8.gif"/><Relationship Id="rId5" Type="http://schemas.openxmlformats.org/officeDocument/2006/relationships/image" Target="../media/image37.jpg"/><Relationship Id="rId4" Type="http://schemas.openxmlformats.org/officeDocument/2006/relationships/image" Target="../media/image36.jpeg"/><Relationship Id="rId9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G"/><Relationship Id="rId4" Type="http://schemas.openxmlformats.org/officeDocument/2006/relationships/image" Target="../media/image4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g"/><Relationship Id="rId3" Type="http://schemas.openxmlformats.org/officeDocument/2006/relationships/image" Target="../media/image53.jpg"/><Relationship Id="rId7" Type="http://schemas.openxmlformats.org/officeDocument/2006/relationships/image" Target="../media/image5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gif"/><Relationship Id="rId11" Type="http://schemas.openxmlformats.org/officeDocument/2006/relationships/image" Target="../media/image61.gif"/><Relationship Id="rId5" Type="http://schemas.openxmlformats.org/officeDocument/2006/relationships/image" Target="../media/image55.jpeg"/><Relationship Id="rId10" Type="http://schemas.openxmlformats.org/officeDocument/2006/relationships/image" Target="../media/image60.jpg"/><Relationship Id="rId4" Type="http://schemas.openxmlformats.org/officeDocument/2006/relationships/image" Target="../media/image54.jpg"/><Relationship Id="rId9" Type="http://schemas.openxmlformats.org/officeDocument/2006/relationships/image" Target="../media/image5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5.gif"/><Relationship Id="rId4" Type="http://schemas.openxmlformats.org/officeDocument/2006/relationships/image" Target="../media/image6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84" y="0"/>
            <a:ext cx="1151206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21365925">
            <a:off x="1500554" y="2130697"/>
            <a:ext cx="40796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5"/>
                </a:solidFill>
              </a:rPr>
              <a:t>ПРЕЗЕНТАЦИЯ </a:t>
            </a:r>
          </a:p>
          <a:p>
            <a:pPr algn="ctr"/>
            <a:r>
              <a:rPr lang="ru-RU" sz="2000" dirty="0" smtClean="0">
                <a:solidFill>
                  <a:schemeClr val="accent5"/>
                </a:solidFill>
              </a:rPr>
              <a:t>ПО ТЕМЕ:</a:t>
            </a:r>
            <a:endParaRPr lang="ru-RU" sz="2000" dirty="0">
              <a:solidFill>
                <a:schemeClr val="accent5"/>
              </a:solidFill>
            </a:endParaRPr>
          </a:p>
        </p:txBody>
      </p:sp>
      <p:pic>
        <p:nvPicPr>
          <p:cNvPr id="5" name="Чему учат в школе - минус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74215" y="5820508"/>
            <a:ext cx="609600" cy="609600"/>
          </a:xfrm>
          <a:prstGeom prst="rect">
            <a:avLst/>
          </a:prstGeom>
          <a:effectLst>
            <a:glow rad="787400">
              <a:srgbClr val="FF0000">
                <a:alpha val="86000"/>
              </a:srgbClr>
            </a:glow>
            <a:innerShdw blurRad="114300">
              <a:srgbClr val="C00000"/>
            </a:innerShdw>
          </a:effectLst>
          <a:scene3d>
            <a:camera prst="orthographicFront"/>
            <a:lightRig rig="sunset" dir="t"/>
          </a:scene3d>
          <a:sp3d prstMaterial="metal"/>
        </p:spPr>
      </p:pic>
      <p:sp>
        <p:nvSpPr>
          <p:cNvPr id="4" name="Прямоугольник 3"/>
          <p:cNvSpPr/>
          <p:nvPr/>
        </p:nvSpPr>
        <p:spPr>
          <a:xfrm rot="21307885">
            <a:off x="407643" y="3356427"/>
            <a:ext cx="567251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6"/>
                </a:solidFill>
              </a:rPr>
              <a:t>ОХРАНЯТЬ ПРИРОДУ</a:t>
            </a:r>
            <a:r>
              <a:rPr lang="ru-RU" sz="3600" b="1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6"/>
                </a:solidFill>
              </a:rPr>
              <a:t>,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6"/>
                </a:solidFill>
              </a:rPr>
              <a:t>     ЗНАЧИТ </a:t>
            </a:r>
            <a:r>
              <a:rPr lang="ru-RU" sz="3600" b="1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6"/>
                </a:solidFill>
              </a:rPr>
              <a:t>ОХРАНЯТЬ МИР!</a:t>
            </a:r>
          </a:p>
        </p:txBody>
      </p:sp>
    </p:spTree>
    <p:extLst>
      <p:ext uri="{BB962C8B-B14F-4D97-AF65-F5344CB8AC3E}">
        <p14:creationId xmlns:p14="http://schemas.microsoft.com/office/powerpoint/2010/main" val="639537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0" y="3346613"/>
            <a:ext cx="6603999" cy="33355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1800" y="0"/>
            <a:ext cx="6159500" cy="685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0" y="0"/>
            <a:ext cx="6604000" cy="3259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3029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500" y="3293270"/>
            <a:ext cx="6337300" cy="35647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777" y="-201795"/>
            <a:ext cx="5988049" cy="38105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5354" y="3608783"/>
            <a:ext cx="6433854" cy="32492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272" y="-201796"/>
            <a:ext cx="6433854" cy="349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28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630" y="1534092"/>
            <a:ext cx="6156569" cy="4181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23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095" y="558800"/>
            <a:ext cx="5396905" cy="4889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900" y="0"/>
            <a:ext cx="5943600" cy="60071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700" y="4373126"/>
            <a:ext cx="2771774" cy="2662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0127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568" y="1007765"/>
            <a:ext cx="8886094" cy="5765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87018" y="232370"/>
            <a:ext cx="807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Это нужно помнить!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9498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repeatCount="300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539261"/>
            <a:ext cx="1256713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 smtClean="0"/>
          </a:p>
          <a:p>
            <a:r>
              <a:rPr lang="ru-RU" sz="4800" dirty="0" smtClean="0"/>
              <a:t>Способы борьбы с бытовым и промышленным мусором, такие как: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800" dirty="0" smtClean="0"/>
              <a:t>СОРТИРОВКА</a:t>
            </a:r>
            <a:endParaRPr lang="ru-RU" sz="48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800" dirty="0"/>
              <a:t>ВТОРИЧНАЯ ПЕРЕРАБОТКА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71447"/>
            <a:ext cx="12004431" cy="37865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71447"/>
            <a:ext cx="12192000" cy="378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6788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чем разделять отходы_готово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57677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0167" y="0"/>
            <a:ext cx="11791665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Так работает вторичная переработка мусора 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9787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4848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14700" y="127000"/>
            <a:ext cx="86042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</a:rPr>
              <a:t>Как помочь нашей планете?</a:t>
            </a:r>
            <a:endParaRPr lang="ru-RU" sz="4400" dirty="0">
              <a:solidFill>
                <a:srgbClr val="FFFF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7600"/>
            <a:ext cx="4762500" cy="6299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49" y="1676401"/>
            <a:ext cx="5706534" cy="5604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072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0" y="0"/>
            <a:ext cx="7454900" cy="20574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936" y="3330054"/>
            <a:ext cx="4139617" cy="34263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9433"/>
            <a:ext cx="2997389" cy="281902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350" y="2169994"/>
            <a:ext cx="4762500" cy="458640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9850" y="2661312"/>
            <a:ext cx="3662149" cy="4095087"/>
          </a:xfrm>
          <a:prstGeom prst="rect">
            <a:avLst/>
          </a:prstGeom>
        </p:spPr>
      </p:pic>
      <p:pic>
        <p:nvPicPr>
          <p:cNvPr id="3" name="МультиВарик ТВ - Не бросайте мусор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905067" y="855133"/>
            <a:ext cx="609600" cy="609600"/>
          </a:xfrm>
          <a:prstGeom prst="rect">
            <a:avLst/>
          </a:prstGeom>
          <a:solidFill>
            <a:srgbClr val="FF0000"/>
          </a:solidFill>
        </p:spPr>
      </p:pic>
    </p:spTree>
    <p:extLst>
      <p:ext uri="{BB962C8B-B14F-4D97-AF65-F5344CB8AC3E}">
        <p14:creationId xmlns:p14="http://schemas.microsoft.com/office/powerpoint/2010/main" val="400122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5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1707" y="171381"/>
            <a:ext cx="115882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Я </a:t>
            </a:r>
            <a:r>
              <a:rPr lang="ru-RU" sz="4400" dirty="0" smtClean="0"/>
              <a:t>тоже </a:t>
            </a:r>
            <a:r>
              <a:rPr lang="ru-RU" sz="4400" dirty="0"/>
              <a:t>помогаю стать нашей </a:t>
            </a:r>
            <a:r>
              <a:rPr lang="ru-RU" sz="4400" dirty="0" smtClean="0"/>
              <a:t>планете </a:t>
            </a:r>
            <a:r>
              <a:rPr lang="ru-RU" sz="4400" dirty="0"/>
              <a:t>чище и </a:t>
            </a:r>
            <a:r>
              <a:rPr lang="ru-RU" sz="4400" dirty="0" err="1" smtClean="0"/>
              <a:t>красивее!Хочу</a:t>
            </a:r>
            <a:r>
              <a:rPr lang="ru-RU" sz="4400" dirty="0" smtClean="0"/>
              <a:t> </a:t>
            </a:r>
            <a:r>
              <a:rPr lang="ru-RU" sz="4400" dirty="0"/>
              <a:t>рассказать о «ЗЕЛЕНОМ БЫКЕ!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706" y="1719619"/>
            <a:ext cx="11588263" cy="228967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9262" y="4009293"/>
            <a:ext cx="1017563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Зеленый Бык» — волонтерское движение, объединяющее всех, кому небезразлично будущее нашей планеты.</a:t>
            </a:r>
          </a:p>
        </p:txBody>
      </p:sp>
    </p:spTree>
    <p:extLst>
      <p:ext uri="{BB962C8B-B14F-4D97-AF65-F5344CB8AC3E}">
        <p14:creationId xmlns:p14="http://schemas.microsoft.com/office/powerpoint/2010/main" val="3642692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108" y="445477"/>
            <a:ext cx="4279015" cy="42005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583" y="0"/>
            <a:ext cx="6940428" cy="62366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706" y="-949186"/>
            <a:ext cx="12649658" cy="88770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84985" y="3118338"/>
            <a:ext cx="59264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FF00"/>
                </a:solidFill>
              </a:rPr>
              <a:t>Ученика 2 «В» класса</a:t>
            </a:r>
          </a:p>
          <a:p>
            <a:pPr algn="ctr"/>
            <a:r>
              <a:rPr lang="ru-RU" sz="4000" b="1" dirty="0">
                <a:solidFill>
                  <a:srgbClr val="FFFF00"/>
                </a:solidFill>
              </a:rPr>
              <a:t>МАОУ «Гимназия 31» Саратов</a:t>
            </a:r>
          </a:p>
        </p:txBody>
      </p:sp>
    </p:spTree>
    <p:extLst>
      <p:ext uri="{BB962C8B-B14F-4D97-AF65-F5344CB8AC3E}">
        <p14:creationId xmlns:p14="http://schemas.microsoft.com/office/powerpoint/2010/main" val="26892375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  <a:effectLst>
            <a:outerShdw blurRad="50800" dist="50800" dir="5400000" algn="ctr" rotWithShape="0">
              <a:schemeClr val="accent4">
                <a:lumMod val="40000"/>
                <a:lumOff val="60000"/>
              </a:scheme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920621" y="474345"/>
            <a:ext cx="9271378" cy="5078313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     </a:t>
            </a:r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</a:rPr>
              <a:t>Мы    проводим    акции </a:t>
            </a:r>
          </a:p>
          <a:p>
            <a:r>
              <a:rPr lang="ru-RU" sz="5400" dirty="0" smtClean="0"/>
              <a:t>по раздельному сбору отходов от населения.</a:t>
            </a:r>
          </a:p>
          <a:p>
            <a:r>
              <a:rPr lang="ru-RU" sz="5400" dirty="0" smtClean="0"/>
              <a:t>Мы против свалок! </a:t>
            </a:r>
          </a:p>
          <a:p>
            <a:r>
              <a:rPr lang="ru-RU" sz="5400" dirty="0" smtClean="0"/>
              <a:t>Мы ЗА, раздельный сбор!</a:t>
            </a:r>
          </a:p>
          <a:p>
            <a:r>
              <a:rPr lang="ru-RU" sz="5400" dirty="0" smtClean="0"/>
              <a:t>Мы ЗА переработку отходов!</a:t>
            </a:r>
          </a:p>
        </p:txBody>
      </p:sp>
    </p:spTree>
    <p:extLst>
      <p:ext uri="{BB962C8B-B14F-4D97-AF65-F5344CB8AC3E}">
        <p14:creationId xmlns:p14="http://schemas.microsoft.com/office/powerpoint/2010/main" val="2080674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354" y="246186"/>
            <a:ext cx="1232681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Работа движения </a:t>
            </a:r>
            <a:r>
              <a:rPr lang="ru-RU" sz="4400" dirty="0" smtClean="0"/>
              <a:t>добровольная</a:t>
            </a:r>
            <a:r>
              <a:rPr lang="ru-RU" sz="4000" dirty="0" smtClean="0"/>
              <a:t>. </a:t>
            </a:r>
            <a:r>
              <a:rPr lang="ru-RU" sz="4400" dirty="0"/>
              <a:t>Волонтером может стать любой </a:t>
            </a:r>
            <a:r>
              <a:rPr lang="ru-RU" sz="4400" dirty="0" smtClean="0"/>
              <a:t>желающий ,и дети и взрослые, </a:t>
            </a:r>
          </a:p>
          <a:p>
            <a:r>
              <a:rPr lang="ru-RU" sz="4400" dirty="0" smtClean="0"/>
              <a:t>кому </a:t>
            </a:r>
            <a:r>
              <a:rPr lang="ru-RU" sz="4400" dirty="0"/>
              <a:t>интересна идея раздельного сбора и бережного отношения к </a:t>
            </a:r>
            <a:r>
              <a:rPr lang="ru-RU" sz="4400" dirty="0" smtClean="0"/>
              <a:t>природе. Наш девиз:</a:t>
            </a:r>
          </a:p>
          <a:p>
            <a:endParaRPr lang="ru-RU" sz="4000" dirty="0"/>
          </a:p>
          <a:p>
            <a:endParaRPr lang="ru-RU" sz="4000" dirty="0" smtClean="0"/>
          </a:p>
          <a:p>
            <a:endParaRPr lang="ru-RU" sz="4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831" y="3341076"/>
            <a:ext cx="8950570" cy="351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63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2031" y="628581"/>
            <a:ext cx="96129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800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23" y="4009293"/>
            <a:ext cx="11769969" cy="25556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" y="485079"/>
            <a:ext cx="12088067" cy="37593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1177" y="552761"/>
            <a:ext cx="508291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00"/>
                </a:solidFill>
              </a:rPr>
              <a:t>чем нас больше, тем быстрее мы поможем </a:t>
            </a:r>
            <a:r>
              <a:rPr lang="ru-RU" sz="4000" dirty="0" err="1">
                <a:solidFill>
                  <a:srgbClr val="FFFF00"/>
                </a:solidFill>
              </a:rPr>
              <a:t>выздоровить</a:t>
            </a:r>
            <a:r>
              <a:rPr lang="ru-RU" sz="4000" dirty="0">
                <a:solidFill>
                  <a:srgbClr val="FFFF00"/>
                </a:solidFill>
              </a:rPr>
              <a:t> нашей красавице-планете ЗЕМЛЯ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77626" y="-87786"/>
            <a:ext cx="5173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FFFF00"/>
                </a:solidFill>
              </a:rPr>
              <a:t>Приходите к нам </a:t>
            </a:r>
          </a:p>
        </p:txBody>
      </p:sp>
    </p:spTree>
    <p:extLst>
      <p:ext uri="{BB962C8B-B14F-4D97-AF65-F5344CB8AC3E}">
        <p14:creationId xmlns:p14="http://schemas.microsoft.com/office/powerpoint/2010/main" val="339006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mph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8" presetClass="emph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3"/>
      <p:bldP spid="6" grpId="4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0" y="0"/>
            <a:ext cx="5587999" cy="33419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0466" y="3548417"/>
            <a:ext cx="2614017" cy="33095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03" y="0"/>
            <a:ext cx="4111626" cy="38989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399" y="3314699"/>
            <a:ext cx="47244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78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436" y="-150000"/>
            <a:ext cx="4741664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9532" y="-150000"/>
            <a:ext cx="4883664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642" y="-150000"/>
            <a:ext cx="48511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5217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03700" cy="37211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0"/>
            <a:ext cx="4775200" cy="35814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400" y="2260600"/>
            <a:ext cx="4610100" cy="4495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385" y="-288290"/>
            <a:ext cx="12090400" cy="69908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775" y="0"/>
            <a:ext cx="4060940" cy="36451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" y="3581400"/>
            <a:ext cx="5851394" cy="29622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0" y="1268347"/>
            <a:ext cx="4445191" cy="22565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200" y="3207141"/>
            <a:ext cx="4124194" cy="361642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-285263"/>
            <a:ext cx="12268200" cy="704166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401464" y="4664"/>
            <a:ext cx="6323311" cy="1323439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МОЕ УЧАСТИЕ </a:t>
            </a:r>
          </a:p>
          <a:p>
            <a:pPr algn="ctr"/>
            <a:r>
              <a:rPr lang="ru-RU" sz="40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В ЭКОЛОГИЧЕСКИХ АКЦИЯХ</a:t>
            </a:r>
            <a:endParaRPr lang="ru-RU" sz="40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998209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0"/>
            <a:ext cx="103378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00" y="0"/>
            <a:ext cx="6350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13100" y="6159952"/>
            <a:ext cx="624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ВИНКОВИЧ ДАВИД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33900" y="1938"/>
            <a:ext cx="4000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СПАСИБО ЗА ВНИМАНИЕ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23" y="0"/>
            <a:ext cx="12192000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100" y="342900"/>
            <a:ext cx="42862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1712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96" y="3890665"/>
            <a:ext cx="5279178" cy="281048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25414" y="1098818"/>
            <a:ext cx="1078523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         Что такое мусор?</a:t>
            </a:r>
          </a:p>
          <a:p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Это отходы ,которые больше не могут применяться в нашей жизни или на производстве, это то ,что выбрасывается.</a:t>
            </a:r>
            <a:endParaRPr lang="ru-RU" sz="4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03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3899585"/>
            <a:ext cx="4914900" cy="2801566"/>
          </a:xfrm>
          <a:prstGeom prst="rect">
            <a:avLst/>
          </a:prstGeom>
        </p:spPr>
      </p:pic>
      <p:pic>
        <p:nvPicPr>
          <p:cNvPr id="3" name="Музыка Без АП для видео презентации (256  kbps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33400" y="332369"/>
            <a:ext cx="609600" cy="609600"/>
          </a:xfrm>
          <a:prstGeom prst="rect">
            <a:avLst/>
          </a:prstGeom>
          <a:effectLst>
            <a:glow rad="317500">
              <a:srgbClr val="FF0000">
                <a:alpha val="79000"/>
              </a:srgbClr>
            </a:glow>
            <a:innerShdw blurRad="63500" dist="50800" dir="13500000">
              <a:srgbClr val="C00000">
                <a:alpha val="74000"/>
              </a:srgbClr>
            </a:innerShdw>
          </a:effectLst>
          <a:scene3d>
            <a:camera prst="orthographicFront"/>
            <a:lightRig rig="sunset" dir="t"/>
          </a:scene3d>
          <a:sp3d contourW="12700" prstMaterial="metal">
            <a:contourClr>
              <a:srgbClr val="FF0000"/>
            </a:contourClr>
          </a:sp3d>
        </p:spPr>
      </p:pic>
    </p:spTree>
    <p:extLst>
      <p:ext uri="{BB962C8B-B14F-4D97-AF65-F5344CB8AC3E}">
        <p14:creationId xmlns:p14="http://schemas.microsoft.com/office/powerpoint/2010/main" val="38807909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3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1219199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Большинство отходов производства и бытового мусора существуют в твердой форме, ЭТО: бумага, картон, металл, химические вещества, шприцы , лекарства, ,лампочки и батарейки, краски, </a:t>
            </a:r>
            <a:r>
              <a:rPr lang="ru-RU" sz="4400" b="1" u="sng" dirty="0" smtClean="0"/>
              <a:t>но главное !!!предметы изготовленные из пластика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32092"/>
            <a:ext cx="12191999" cy="202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9151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292" y="925114"/>
            <a:ext cx="7366860" cy="533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374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556" y="266699"/>
            <a:ext cx="12070444" cy="5078313"/>
          </a:xfrm>
          <a:prstGeom prst="rect">
            <a:avLst/>
          </a:prstGeom>
          <a:blipFill dpi="0" rotWithShape="1">
            <a:blip r:embed="rId2">
              <a:alphaModFix amt="41000"/>
            </a:blip>
            <a:srcRect/>
            <a:tile tx="0" ty="0" sx="100000" sy="100000" flip="none" algn="tl"/>
          </a:blip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Отходы – это проблема, которая несет угрозу для здоровья людей, а также загрязняет планету. Гниющие отходы являются источником размножения микробов, вызывающих инфекции и болезни.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175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28246"/>
            <a:ext cx="10527323" cy="4154984"/>
          </a:xfrm>
          <a:prstGeom prst="rect">
            <a:avLst/>
          </a:prstGeom>
          <a:gradFill>
            <a:gsLst>
              <a:gs pos="28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r>
              <a:rPr lang="ru-RU" sz="4400" dirty="0"/>
              <a:t>Мусор, который образуется в результате человеческой деятельности, вызывает изменение климата, загрязняет почву, воду, воздух.</a:t>
            </a:r>
            <a:br>
              <a:rPr lang="ru-RU" sz="4400" dirty="0"/>
            </a:b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262" y="3774830"/>
            <a:ext cx="9331569" cy="3083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511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185" y="195585"/>
            <a:ext cx="5293751" cy="27627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15" y="0"/>
            <a:ext cx="4888523" cy="29583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185" y="3083030"/>
            <a:ext cx="5479640" cy="36896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15" y="3083030"/>
            <a:ext cx="5008772" cy="381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6800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72348"/>
            <a:ext cx="12191999" cy="3477875"/>
          </a:xfrm>
          <a:prstGeom prst="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sz="4400" dirty="0" smtClean="0"/>
              <a:t>Мелкие предметы из пластика поедают птицы и звери, что часто приводит к их гибели. В смертельные ловушки для живых существ превращаются брошенные пакеты, сети, проволока, другие предметы</a:t>
            </a:r>
            <a:endParaRPr lang="ru-RU" sz="44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5" y="0"/>
            <a:ext cx="10600267" cy="237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51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1020</TotalTime>
  <Words>312</Words>
  <Application>Microsoft Office PowerPoint</Application>
  <PresentationFormat>Широкоэкранный</PresentationFormat>
  <Paragraphs>36</Paragraphs>
  <Slides>26</Slides>
  <Notes>1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ласточка</dc:creator>
  <cp:lastModifiedBy>ласточка</cp:lastModifiedBy>
  <cp:revision>96</cp:revision>
  <dcterms:created xsi:type="dcterms:W3CDTF">2023-11-27T02:10:28Z</dcterms:created>
  <dcterms:modified xsi:type="dcterms:W3CDTF">2023-12-13T10:09:47Z</dcterms:modified>
</cp:coreProperties>
</file>