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  <Override PartName="/ppt/charts/colors5.xml" ContentType="application/vnd.ms-office.chartcolorstyle+xml"/>
  <Override PartName="/ppt/charts/style5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4"/>
  </p:notesMasterIdLst>
  <p:sldIdLst>
    <p:sldId id="256" r:id="rId2"/>
    <p:sldId id="272" r:id="rId3"/>
    <p:sldId id="273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70" r:id="rId15"/>
    <p:sldId id="267" r:id="rId16"/>
    <p:sldId id="268" r:id="rId17"/>
    <p:sldId id="275" r:id="rId18"/>
    <p:sldId id="276" r:id="rId19"/>
    <p:sldId id="269" r:id="rId20"/>
    <p:sldId id="274" r:id="rId21"/>
    <p:sldId id="277" r:id="rId22"/>
    <p:sldId id="271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88" d="100"/>
          <a:sy n="88" d="100"/>
        </p:scale>
        <p:origin x="-283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_____Microsoft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90</c:v>
                </c:pt>
                <c:pt idx="1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5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explosion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100</c:v>
                </c:pt>
                <c:pt idx="1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60</c:v>
                </c:pt>
                <c:pt idx="1">
                  <c:v>40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Лист1!$A$2:$A$5</c:f>
              <c:strCache>
                <c:ptCount val="2"/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70</c:v>
                </c:pt>
                <c:pt idx="1">
                  <c:v>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50</c:v>
                </c:pt>
                <c:pt idx="1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D351BD-0BE9-43F2-BF72-191742331EEA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A1F0D7-DB5D-461F-8F49-B41DA99484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3620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A1F0D7-DB5D-461F-8F49-B41DA99484EC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3156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3E298986-E37C-487E-B0E8-AE4B5666E0C5}" type="datetime1">
              <a:rPr lang="en-US" smtClean="0"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C20F8-997B-4A1A-AE5D-C94E55296645}" type="datetime1">
              <a:rPr lang="en-US" smtClean="0"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20C40-0084-4E79-9FED-343280B8EF7C}" type="datetime1">
              <a:rPr lang="en-US" smtClean="0"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C7A2C-B4DB-428E-9CB6-99D6B68851DE}" type="datetime1">
              <a:rPr lang="en-US" smtClean="0"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D009C3C-004A-4CE4-94DB-E74C140CA724}" type="datetime1">
              <a:rPr lang="en-US" smtClean="0"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FEA87-C287-4E17-83B5-16DC744EE1DE}" type="datetime1">
              <a:rPr lang="en-US" smtClean="0"/>
              <a:t>12/13/2023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D90F8-C71F-46E6-B6D1-F48F80B612AD}" type="datetime1">
              <a:rPr lang="en-US" smtClean="0"/>
              <a:t>12/13/2023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9F989-D080-410D-8189-BC2CA48616B9}" type="datetime1">
              <a:rPr lang="en-US" smtClean="0"/>
              <a:t>12/13/2023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8538F-4A41-485A-A8A6-3DE8084B5B73}" type="datetime1">
              <a:rPr lang="en-US" smtClean="0"/>
              <a:t>12/13/2023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196A419E-27EA-40E7-BF22-D460C65D94B7}" type="datetime1">
              <a:rPr lang="en-US" smtClean="0"/>
              <a:t>12/13/2023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5BC6148C-CC78-4912-8941-A4BAE99AC89B}" type="datetime1">
              <a:rPr lang="en-US" smtClean="0"/>
              <a:t>12/13/2023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F6B82AAA-E83F-41CA-8FC0-27E69E3C89CA}" type="datetime1">
              <a:rPr lang="en-US" smtClean="0"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crypto.ru/aktualnost-kriptovalyuty/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ypto.ru/wp-content/uploads/post/71356/actual-2.jpg" TargetMode="External"/><Relationship Id="rId4" Type="http://schemas.openxmlformats.org/officeDocument/2006/relationships/hyperlink" Target="https://crypto.ru/wp-content/uploads/post/71356/actual-1.jp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2757" y="1161450"/>
            <a:ext cx="10318418" cy="4394988"/>
          </a:xfrm>
        </p:spPr>
        <p:txBody>
          <a:bodyPr/>
          <a:lstStyle/>
          <a:p>
            <a:r>
              <a:rPr lang="ru-RU" dirty="0" err="1" smtClean="0"/>
              <a:t>Криптовалюта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77109" y="4071669"/>
            <a:ext cx="7714891" cy="2786332"/>
          </a:xfrm>
        </p:spPr>
        <p:txBody>
          <a:bodyPr>
            <a:normAutofit/>
          </a:bodyPr>
          <a:lstStyle/>
          <a:p>
            <a:pPr algn="r"/>
            <a:r>
              <a:rPr lang="ru-RU" sz="1300" dirty="0" smtClean="0"/>
              <a:t>Автор: </a:t>
            </a:r>
            <a:endParaRPr lang="ru-RU" sz="1300" dirty="0" smtClean="0"/>
          </a:p>
          <a:p>
            <a:pPr algn="r"/>
            <a:r>
              <a:rPr lang="ru-RU" sz="1300" dirty="0" smtClean="0"/>
              <a:t>Николаева Наталья </a:t>
            </a:r>
          </a:p>
          <a:p>
            <a:pPr algn="r"/>
            <a:r>
              <a:rPr lang="ru-RU" sz="1300" dirty="0" smtClean="0"/>
              <a:t>Васильевна, </a:t>
            </a:r>
          </a:p>
          <a:p>
            <a:pPr algn="r"/>
            <a:r>
              <a:rPr lang="ru-RU" sz="1300" dirty="0" smtClean="0"/>
              <a:t>учитель истории и обществознания </a:t>
            </a:r>
          </a:p>
          <a:p>
            <a:pPr algn="r"/>
            <a:r>
              <a:rPr lang="ru-RU" sz="1300" dirty="0" smtClean="0"/>
              <a:t>ЧОУ «Православная гимназия»</a:t>
            </a:r>
          </a:p>
          <a:p>
            <a:pPr algn="r"/>
            <a:r>
              <a:rPr lang="ru-RU" sz="1300" dirty="0" smtClean="0"/>
              <a:t>Город Мирный</a:t>
            </a:r>
            <a:endParaRPr lang="ru-RU" sz="1300" dirty="0" smtClean="0"/>
          </a:p>
          <a:p>
            <a:pPr algn="r"/>
            <a:r>
              <a:rPr lang="ru-RU" sz="1300" dirty="0" smtClean="0"/>
              <a:t>Республика Саха «Якутия»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109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 бы инвестировали в </a:t>
            </a:r>
            <a:r>
              <a:rPr lang="ru-RU" dirty="0" err="1" smtClean="0"/>
              <a:t>криптовалюту</a:t>
            </a:r>
            <a:r>
              <a:rPr lang="ru-RU" dirty="0" smtClean="0"/>
              <a:t>?</a:t>
            </a:r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4089148"/>
              </p:ext>
            </p:extLst>
          </p:nvPr>
        </p:nvGraphicFramePr>
        <p:xfrm>
          <a:off x="3221639" y="1198179"/>
          <a:ext cx="10179050" cy="56598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576552" y="3531476"/>
            <a:ext cx="29008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Оранжевый-да 50%</a:t>
            </a:r>
          </a:p>
          <a:p>
            <a:r>
              <a:rPr lang="ru-RU" dirty="0" smtClean="0"/>
              <a:t>Серый-нет 50%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277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applespbevent.ru/content/images/2021/07/ethereum-berlin-1-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3665" y="-409904"/>
            <a:ext cx="12863677" cy="7267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43085" y="2811855"/>
            <a:ext cx="10178322" cy="1492132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Итог анкетирования: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487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wd-x.ru/wp-content/uploads/2017/08/crypto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9416" y="-551793"/>
            <a:ext cx="12311416" cy="7409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7131" y="2564691"/>
            <a:ext cx="10178322" cy="1492132"/>
          </a:xfrm>
        </p:spPr>
        <p:txBody>
          <a:bodyPr/>
          <a:lstStyle/>
          <a:p>
            <a:r>
              <a:rPr lang="ru-RU" dirty="0" smtClean="0">
                <a:solidFill>
                  <a:srgbClr val="FFFFCC"/>
                </a:solidFill>
              </a:rPr>
              <a:t>Актуальность крипто валюты в 2023 году</a:t>
            </a:r>
            <a:endParaRPr lang="ru-RU" dirty="0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266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audit-tis.ru/wp-content/uploads/2022/01/krip-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8125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8974" y="2570488"/>
            <a:ext cx="10178322" cy="149213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Капитализация- стоимость объекта, </a:t>
            </a:r>
            <a:r>
              <a:rPr lang="ru-RU" dirty="0" err="1" smtClean="0">
                <a:solidFill>
                  <a:schemeClr val="bg1"/>
                </a:solidFill>
              </a:rPr>
              <a:t>расчитанная</a:t>
            </a:r>
            <a:r>
              <a:rPr lang="ru-RU" dirty="0" smtClean="0">
                <a:solidFill>
                  <a:schemeClr val="bg1"/>
                </a:solidFill>
              </a:rPr>
              <a:t> на основе текущей рыночной (биржевой) цены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655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crypto.ru/wp-content/uploads/post/71356/actual-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46386"/>
            <a:ext cx="12192000" cy="7504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53389" y="488731"/>
            <a:ext cx="4297783" cy="26643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Капитализация Топ-10 </a:t>
            </a:r>
            <a:r>
              <a:rPr lang="ru-RU" dirty="0" err="1" smtClean="0"/>
              <a:t>криптовалют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0915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crypto.ru/wp-content/uploads/post/71356/actual-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77463"/>
            <a:ext cx="12192000" cy="7835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5402" y="2380593"/>
            <a:ext cx="7340528" cy="26643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ВВП крупнейших экономик мира и капитализация цифровых активов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4754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www.alseedservice.ru/image/data/seo/51Tw1VLxoIL._SL1000_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72965"/>
            <a:ext cx="12192000" cy="7330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Почему </a:t>
            </a:r>
            <a:r>
              <a:rPr lang="ru-RU" dirty="0" err="1" smtClean="0"/>
              <a:t>россия</a:t>
            </a:r>
            <a:r>
              <a:rPr lang="ru-RU" dirty="0" smtClean="0"/>
              <a:t> только на 6 месте?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583214" y="3421117"/>
            <a:ext cx="38467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+mj-lt"/>
              </a:rPr>
              <a:t>Конечно же виной этому всему стали санкции</a:t>
            </a:r>
            <a:endParaRPr lang="ru-RU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60558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8" name="Picture 16" descr="Крупным Планом Взъерошенный Флаг Китая — стоковые фотографии и другие  картинки Китайский флаг - Китайский флаг, Пекин, Карта - iStock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9300" y="4575444"/>
            <a:ext cx="10178322" cy="1492132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Почему </a:t>
            </a:r>
            <a:r>
              <a:rPr lang="ru-RU" dirty="0" err="1" smtClean="0">
                <a:solidFill>
                  <a:schemeClr val="bg1"/>
                </a:solidFill>
              </a:rPr>
              <a:t>ввп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китая</a:t>
            </a:r>
            <a:r>
              <a:rPr lang="ru-RU" dirty="0" smtClean="0">
                <a:solidFill>
                  <a:schemeClr val="bg1"/>
                </a:solidFill>
              </a:rPr>
              <a:t> на 1 месте?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360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Турецкий флаг. 7 интересных фактов о национальном флаге Турции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4983" y="-209725"/>
            <a:ext cx="12356983" cy="7485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21381" y="390774"/>
            <a:ext cx="10178322" cy="1492132"/>
          </a:xfrm>
        </p:spPr>
        <p:txBody>
          <a:bodyPr/>
          <a:lstStyle/>
          <a:p>
            <a:r>
              <a:rPr lang="ru-RU" dirty="0" smtClean="0"/>
              <a:t>Почему </a:t>
            </a:r>
            <a:r>
              <a:rPr lang="ru-RU" dirty="0" err="1" smtClean="0"/>
              <a:t>ввп</a:t>
            </a:r>
            <a:r>
              <a:rPr lang="ru-RU" dirty="0" smtClean="0"/>
              <a:t> </a:t>
            </a:r>
            <a:r>
              <a:rPr lang="ru-RU" dirty="0" err="1" smtClean="0"/>
              <a:t>турции</a:t>
            </a:r>
            <a:r>
              <a:rPr lang="ru-RU" dirty="0" smtClean="0"/>
              <a:t> на последнем месте?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4181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Проблемы </a:t>
            </a:r>
            <a:r>
              <a:rPr lang="ru-RU" dirty="0" err="1" smtClean="0"/>
              <a:t>криптовалюты</a:t>
            </a:r>
            <a:r>
              <a:rPr lang="ru-RU" dirty="0" smtClean="0"/>
              <a:t> в </a:t>
            </a:r>
            <a:r>
              <a:rPr lang="ru-RU" dirty="0" err="1" smtClean="0"/>
              <a:t>россии</a:t>
            </a:r>
            <a:r>
              <a:rPr lang="ru-RU" dirty="0" smtClean="0"/>
              <a:t> сегодня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1-</a:t>
            </a:r>
            <a:r>
              <a:rPr lang="ru-RU" b="1" dirty="0"/>
              <a:t>Отсутствие законодательной базы</a:t>
            </a:r>
          </a:p>
          <a:p>
            <a:r>
              <a:rPr lang="ru-RU" dirty="0" smtClean="0"/>
              <a:t>2-</a:t>
            </a:r>
            <a:r>
              <a:rPr lang="ru-RU" b="1" dirty="0"/>
              <a:t>Утрата доступа к кошельку</a:t>
            </a:r>
          </a:p>
          <a:p>
            <a:r>
              <a:rPr lang="ru-RU" dirty="0" smtClean="0"/>
              <a:t>3-санкции</a:t>
            </a:r>
          </a:p>
          <a:p>
            <a:r>
              <a:rPr lang="ru-RU" dirty="0" smtClean="0"/>
              <a:t>4-</a:t>
            </a:r>
            <a:r>
              <a:rPr lang="ru-RU" b="1" dirty="0"/>
              <a:t>Нет гарантии возмещения убытков</a:t>
            </a:r>
          </a:p>
          <a:p>
            <a:r>
              <a:rPr lang="ru-RU" dirty="0" smtClean="0"/>
              <a:t>5-</a:t>
            </a:r>
            <a:r>
              <a:rPr lang="ru-RU" b="1" dirty="0"/>
              <a:t>Вредоносные программы и хакерские атаки</a:t>
            </a:r>
          </a:p>
          <a:p>
            <a:r>
              <a:rPr lang="ru-RU" dirty="0" smtClean="0"/>
              <a:t>6-</a:t>
            </a:r>
            <a:r>
              <a:rPr lang="ru-RU" b="1" dirty="0"/>
              <a:t>Закрытие </a:t>
            </a:r>
            <a:r>
              <a:rPr lang="ru-RU" b="1" dirty="0" err="1"/>
              <a:t>криптовалютных</a:t>
            </a:r>
            <a:r>
              <a:rPr lang="ru-RU" b="1" dirty="0"/>
              <a:t> бирж</a:t>
            </a:r>
          </a:p>
          <a:p>
            <a:r>
              <a:rPr lang="ru-RU" dirty="0" smtClean="0"/>
              <a:t>7-</a:t>
            </a:r>
            <a:r>
              <a:rPr lang="ru-RU" b="1" dirty="0"/>
              <a:t>Технические проблемы</a:t>
            </a:r>
          </a:p>
          <a:p>
            <a:r>
              <a:rPr lang="ru-RU" dirty="0" smtClean="0"/>
              <a:t> 7.1-</a:t>
            </a:r>
            <a:r>
              <a:rPr lang="ru-RU" b="1" dirty="0"/>
              <a:t>Потеря </a:t>
            </a:r>
            <a:r>
              <a:rPr lang="ru-RU" b="1" dirty="0" smtClean="0"/>
              <a:t>данных</a:t>
            </a:r>
          </a:p>
          <a:p>
            <a:r>
              <a:rPr lang="ru-RU" b="1" dirty="0"/>
              <a:t> </a:t>
            </a:r>
            <a:r>
              <a:rPr lang="ru-RU" b="1" dirty="0" smtClean="0"/>
              <a:t>7.2-</a:t>
            </a:r>
            <a:r>
              <a:rPr lang="ru-RU" b="1" dirty="0"/>
              <a:t>Потеря средств </a:t>
            </a:r>
            <a:r>
              <a:rPr lang="ru-RU" b="1" dirty="0" smtClean="0"/>
              <a:t>пользователей</a:t>
            </a:r>
          </a:p>
          <a:p>
            <a:r>
              <a:rPr lang="ru-RU" b="1" dirty="0"/>
              <a:t> </a:t>
            </a:r>
            <a:r>
              <a:rPr lang="ru-RU" b="1" dirty="0" smtClean="0"/>
              <a:t>7.3-</a:t>
            </a:r>
            <a:r>
              <a:rPr lang="ru-RU" b="1" dirty="0"/>
              <a:t>Сбой инфраструктуры</a:t>
            </a:r>
            <a:r>
              <a:rPr lang="ru-RU" b="1" dirty="0" smtClean="0"/>
              <a:t>.</a:t>
            </a:r>
            <a:endParaRPr lang="ru-RU" b="1" dirty="0"/>
          </a:p>
          <a:p>
            <a:r>
              <a:rPr lang="ru-RU" b="1" dirty="0" smtClean="0"/>
              <a:t> 7.4-</a:t>
            </a:r>
            <a:r>
              <a:rPr lang="ru-RU" b="1" dirty="0"/>
              <a:t>Невозможность соответствовать нормативным требованиям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8905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Криптовалюта, токен, монета: в чем разница? Максимально понятно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272" y="0"/>
            <a:ext cx="12404143" cy="7164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43591" y="423574"/>
            <a:ext cx="10178322" cy="1492132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10000"/>
                    <a:lumOff val="90000"/>
                  </a:schemeClr>
                </a:solidFill>
              </a:rPr>
              <a:t>Цель</a:t>
            </a:r>
            <a:endParaRPr lang="ru-RU" dirty="0">
              <a:solidFill>
                <a:schemeClr val="tx2">
                  <a:lumMod val="10000"/>
                  <a:lumOff val="9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29094" y="1207820"/>
            <a:ext cx="64427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Рассказать о </a:t>
            </a:r>
            <a:r>
              <a:rPr lang="ru-RU" sz="4000" dirty="0" err="1" smtClean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криптовалюте</a:t>
            </a:r>
            <a:endParaRPr lang="ru-RU" sz="4000" dirty="0">
              <a:solidFill>
                <a:schemeClr val="tx2">
                  <a:lumMod val="10000"/>
                  <a:lumOff val="9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86007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МАЙНИНГ ФЕРМА с AliExpress из Китая | Различные конфигурации ригов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0043" y="-633616"/>
            <a:ext cx="12332043" cy="8625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82554" y="1865196"/>
            <a:ext cx="10178322" cy="1492132"/>
          </a:xfrm>
        </p:spPr>
        <p:txBody>
          <a:bodyPr/>
          <a:lstStyle/>
          <a:p>
            <a:r>
              <a:rPr lang="ru-RU" dirty="0" err="1" smtClean="0">
                <a:solidFill>
                  <a:schemeClr val="bg1"/>
                </a:solidFill>
              </a:rPr>
              <a:t>Майнинговые</a:t>
            </a:r>
            <a:r>
              <a:rPr lang="ru-RU" dirty="0" smtClean="0">
                <a:solidFill>
                  <a:schemeClr val="bg1"/>
                </a:solidFill>
              </a:rPr>
              <a:t> фермы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425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Si vis pacem, para bellum: эксперт о новых поправках в Уголовный кодекс |  Российское агентство правовой и судебной информации - РАПСИ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780" y="-60044"/>
            <a:ext cx="12192000" cy="7001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84321" y="3013085"/>
            <a:ext cx="10178322" cy="1492132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Законно ли это?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182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top10a.ru/wp-content/uploads/2019/07/it67fjb0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57201"/>
            <a:ext cx="12192000" cy="8149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4231" y="275967"/>
            <a:ext cx="10178322" cy="1492132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Спасибо за внимание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02227" y="923179"/>
            <a:ext cx="601235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ИСПОЛЬЗОВАННОЙ ЛИТЕРАТУРЫ</a:t>
            </a:r>
          </a:p>
          <a:p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https://crypto.ru/aktualnost-kriptovalyuty/</a:t>
            </a:r>
            <a:endParaRPr lang="ru-RU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u="sng" dirty="0">
                <a:hlinkClick r:id="rId4"/>
              </a:rPr>
              <a:t>https://crypto.ru/wp-content/uploads/post/71356/actual-1.jpg</a:t>
            </a:r>
            <a:endParaRPr lang="ru-RU" dirty="0"/>
          </a:p>
          <a:p>
            <a:r>
              <a:rPr lang="ru-RU" u="sng" dirty="0">
                <a:hlinkClick r:id="rId5"/>
              </a:rPr>
              <a:t>https://crypto.ru/wp-content/uploads/post/71356/actual-2.jpg</a:t>
            </a:r>
            <a:endParaRPr lang="ru-RU" dirty="0"/>
          </a:p>
          <a:p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882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риптовалюта: от неприятия к принятию - RSpectr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995" y="0"/>
            <a:ext cx="12019005" cy="6709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294690" y="1128451"/>
            <a:ext cx="44447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 текущем 2023 году, </a:t>
            </a:r>
            <a:r>
              <a:rPr lang="ru-RU" dirty="0" err="1"/>
              <a:t>криптовалюты</a:t>
            </a:r>
            <a:r>
              <a:rPr lang="ru-RU" dirty="0"/>
              <a:t> продолжают своё неослабевающее влечение для инвесторов, погружая рынок в интересную фазу.</a:t>
            </a:r>
          </a:p>
        </p:txBody>
      </p:sp>
    </p:spTree>
    <p:extLst>
      <p:ext uri="{BB962C8B-B14F-4D97-AF65-F5344CB8AC3E}">
        <p14:creationId xmlns:p14="http://schemas.microsoft.com/office/powerpoint/2010/main" val="1286277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elmina.club/uploads/posts/2022-12/1670832777_elmina-club-p-kriptovalyuta-oboi-na-rabochii-stol-krasiv-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74852" y="-548435"/>
            <a:ext cx="13176907" cy="7579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3678" y="3046758"/>
            <a:ext cx="10178322" cy="1492132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Что такое </a:t>
            </a:r>
            <a:r>
              <a:rPr lang="ru-RU" dirty="0" err="1" smtClean="0">
                <a:solidFill>
                  <a:schemeClr val="bg1"/>
                </a:solidFill>
              </a:rPr>
              <a:t>криптовалюта</a:t>
            </a:r>
            <a:r>
              <a:rPr lang="ru-RU" dirty="0">
                <a:solidFill>
                  <a:schemeClr val="bg1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502541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offshoreview.eu/wp-content/uploads/2018/11/crypto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378" y="0"/>
            <a:ext cx="11397587" cy="8164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3567" y="2762978"/>
            <a:ext cx="10178322" cy="149213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А что знают учащиеся гимназии о </a:t>
            </a:r>
            <a:r>
              <a:rPr lang="ru-RU" dirty="0" err="1" smtClean="0">
                <a:solidFill>
                  <a:schemeClr val="bg1"/>
                </a:solidFill>
              </a:rPr>
              <a:t>криптовалюте</a:t>
            </a:r>
            <a:r>
              <a:rPr lang="ru-RU" dirty="0" smtClean="0">
                <a:solidFill>
                  <a:schemeClr val="bg1"/>
                </a:solidFill>
              </a:rPr>
              <a:t>, я провел анкетирование и вот результат: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269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Знаете ли вы что такое </a:t>
            </a:r>
            <a:r>
              <a:rPr lang="ru-RU" dirty="0" err="1" smtClean="0"/>
              <a:t>криптовалюта</a:t>
            </a:r>
            <a:r>
              <a:rPr lang="ru-RU" dirty="0" smtClean="0"/>
              <a:t>?</a:t>
            </a:r>
            <a:endParaRPr lang="ru-RU" dirty="0"/>
          </a:p>
        </p:txBody>
      </p:sp>
      <p:graphicFrame>
        <p:nvGraphicFramePr>
          <p:cNvPr id="16" name="Объект 1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227767"/>
              </p:ext>
            </p:extLst>
          </p:nvPr>
        </p:nvGraphicFramePr>
        <p:xfrm>
          <a:off x="3048220" y="1238810"/>
          <a:ext cx="10179050" cy="54686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1939159" y="2932386"/>
            <a:ext cx="37206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Оранжевый-да 90%</a:t>
            </a:r>
          </a:p>
          <a:p>
            <a:r>
              <a:rPr lang="ru-RU" dirty="0" smtClean="0"/>
              <a:t>Серый-нет 10%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5856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Считаете ли вы, что она отличается от обычной валюты?</a:t>
            </a:r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2644037"/>
              </p:ext>
            </p:extLst>
          </p:nvPr>
        </p:nvGraphicFramePr>
        <p:xfrm>
          <a:off x="3300468" y="1316892"/>
          <a:ext cx="10179050" cy="55135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655379" y="3026979"/>
            <a:ext cx="35157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Оранжевый- да 100%</a:t>
            </a:r>
          </a:p>
          <a:p>
            <a:r>
              <a:rPr lang="ru-RU" dirty="0" smtClean="0"/>
              <a:t>Серый – нет 0%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8809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Считаете ли вы, что за ней будущее?</a:t>
            </a:r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5194737"/>
              </p:ext>
            </p:extLst>
          </p:nvPr>
        </p:nvGraphicFramePr>
        <p:xfrm>
          <a:off x="2780205" y="1261241"/>
          <a:ext cx="10179050" cy="55967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175642" y="4099034"/>
            <a:ext cx="2585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Оранжевый- да 60%</a:t>
            </a:r>
          </a:p>
          <a:p>
            <a:r>
              <a:rPr lang="ru-RU" dirty="0" smtClean="0"/>
              <a:t>Серый- нет 40%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881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Считаете ли вы </a:t>
            </a:r>
            <a:r>
              <a:rPr lang="ru-RU" dirty="0" err="1" smtClean="0"/>
              <a:t>криптовалюту</a:t>
            </a:r>
            <a:r>
              <a:rPr lang="ru-RU" dirty="0" smtClean="0"/>
              <a:t> надежной?</a:t>
            </a:r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9579240"/>
              </p:ext>
            </p:extLst>
          </p:nvPr>
        </p:nvGraphicFramePr>
        <p:xfrm>
          <a:off x="2907058" y="1128451"/>
          <a:ext cx="10179050" cy="47449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529255" y="3342290"/>
            <a:ext cx="23175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Оранжевый- да 70%</a:t>
            </a:r>
          </a:p>
          <a:p>
            <a:r>
              <a:rPr lang="ru-RU" dirty="0" smtClean="0"/>
              <a:t>Серый- нет 30%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2595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adge" id="{71A07785-5930-41D4-9A83-E23602B48E98}" vid="{771EA782-DFA6-45B1-AEA3-661F1715B31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191</TotalTime>
  <Words>270</Words>
  <Application>Microsoft Office PowerPoint</Application>
  <PresentationFormat>Произвольный</PresentationFormat>
  <Paragraphs>59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Badge</vt:lpstr>
      <vt:lpstr>Криптовалюта</vt:lpstr>
      <vt:lpstr>Цель</vt:lpstr>
      <vt:lpstr>Актуальность</vt:lpstr>
      <vt:lpstr>Что такое криптовалюта?</vt:lpstr>
      <vt:lpstr>А что знают учащиеся гимназии о криптовалюте, я провел анкетирование и вот результат:</vt:lpstr>
      <vt:lpstr>Знаете ли вы что такое криптовалюта?</vt:lpstr>
      <vt:lpstr>Считаете ли вы, что она отличается от обычной валюты?</vt:lpstr>
      <vt:lpstr>Считаете ли вы, что за ней будущее?</vt:lpstr>
      <vt:lpstr>Считаете ли вы криптовалюту надежной?</vt:lpstr>
      <vt:lpstr>Вы бы инвестировали в криптовалюту?</vt:lpstr>
      <vt:lpstr>Итог анкетирования:</vt:lpstr>
      <vt:lpstr>Актуальность крипто валюты в 2023 году</vt:lpstr>
      <vt:lpstr>Капитализация- стоимость объекта, расчитанная на основе текущей рыночной (биржевой) цены</vt:lpstr>
      <vt:lpstr>Капитализация Топ-10 криптовалют</vt:lpstr>
      <vt:lpstr>ВВП крупнейших экономик мира и капитализация цифровых активов</vt:lpstr>
      <vt:lpstr>Почему россия только на 6 месте?</vt:lpstr>
      <vt:lpstr>Почему ввп китая на 1 месте?</vt:lpstr>
      <vt:lpstr>Почему ввп турции на последнем месте?</vt:lpstr>
      <vt:lpstr>Проблемы криптовалюты в россии сегодня</vt:lpstr>
      <vt:lpstr>Майнинговые фермы</vt:lpstr>
      <vt:lpstr>Законно ли это?</vt:lpstr>
      <vt:lpstr>Спасибо за внимание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Криптовалюта</dc:title>
  <dc:creator>Наталья Васильевна Николаева</dc:creator>
  <cp:lastModifiedBy>Наталья Николаева</cp:lastModifiedBy>
  <cp:revision>13</cp:revision>
  <dcterms:created xsi:type="dcterms:W3CDTF">2023-11-08T05:07:20Z</dcterms:created>
  <dcterms:modified xsi:type="dcterms:W3CDTF">2023-12-13T10:17:39Z</dcterms:modified>
</cp:coreProperties>
</file>