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Проект «дом</a:t>
            </a:r>
            <a:r>
              <a:rPr lang="ru-RU" dirty="0" smtClean="0">
                <a:solidFill>
                  <a:srgbClr val="C00000"/>
                </a:solidFill>
              </a:rPr>
              <a:t>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1340768"/>
            <a:ext cx="7520940" cy="333970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B0F0"/>
                </a:solidFill>
              </a:rPr>
              <a:t>Задачи: </a:t>
            </a:r>
            <a:r>
              <a:rPr lang="ru-RU" dirty="0" smtClean="0">
                <a:solidFill>
                  <a:srgbClr val="00B0F0"/>
                </a:solidFill>
              </a:rPr>
              <a:t>Содействовать </a:t>
            </a:r>
            <a:r>
              <a:rPr lang="ru-RU" dirty="0">
                <a:solidFill>
                  <a:srgbClr val="00B0F0"/>
                </a:solidFill>
              </a:rPr>
              <a:t>возникновению и развитию положительных эмоций и интереса к играм со строительным материалом</a:t>
            </a:r>
            <a:r>
              <a:rPr lang="ru-RU" dirty="0" smtClean="0">
                <a:solidFill>
                  <a:srgbClr val="00B0F0"/>
                </a:solidFill>
              </a:rPr>
              <a:t>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F0"/>
                </a:solidFill>
              </a:rPr>
              <a:t> Создать </a:t>
            </a:r>
            <a:r>
              <a:rPr lang="ru-RU" dirty="0">
                <a:solidFill>
                  <a:srgbClr val="00B0F0"/>
                </a:solidFill>
              </a:rPr>
              <a:t>условия для экспериментирования и </a:t>
            </a:r>
            <a:r>
              <a:rPr lang="ru-RU" dirty="0" smtClean="0">
                <a:solidFill>
                  <a:srgbClr val="00B0F0"/>
                </a:solidFill>
              </a:rPr>
              <a:t>свободного конструирования</a:t>
            </a:r>
            <a:r>
              <a:rPr lang="ru-RU" dirty="0">
                <a:solidFill>
                  <a:srgbClr val="00B0F0"/>
                </a:solidFill>
              </a:rPr>
              <a:t>, обыгрывания построек;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F0"/>
                </a:solidFill>
              </a:rPr>
              <a:t>Познакомить </a:t>
            </a:r>
            <a:r>
              <a:rPr lang="ru-RU" dirty="0">
                <a:solidFill>
                  <a:srgbClr val="00B0F0"/>
                </a:solidFill>
              </a:rPr>
              <a:t>с </a:t>
            </a:r>
            <a:r>
              <a:rPr lang="ru-RU" dirty="0" smtClean="0">
                <a:solidFill>
                  <a:srgbClr val="00B0F0"/>
                </a:solidFill>
              </a:rPr>
              <a:t>понятием : 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ru-RU" dirty="0" smtClean="0">
                <a:solidFill>
                  <a:srgbClr val="00B0F0"/>
                </a:solidFill>
              </a:rPr>
              <a:t>дом</a:t>
            </a:r>
            <a:r>
              <a:rPr lang="en-US" dirty="0" smtClean="0">
                <a:solidFill>
                  <a:srgbClr val="00B0F0"/>
                </a:solidFill>
              </a:rPr>
              <a:t>,</a:t>
            </a:r>
            <a:r>
              <a:rPr lang="ru-RU" dirty="0" smtClean="0">
                <a:solidFill>
                  <a:srgbClr val="00B0F0"/>
                </a:solidFill>
              </a:rPr>
              <a:t>крыша</a:t>
            </a:r>
            <a:r>
              <a:rPr lang="en-US" dirty="0" smtClean="0">
                <a:solidFill>
                  <a:srgbClr val="00B0F0"/>
                </a:solidFill>
              </a:rPr>
              <a:t>,</a:t>
            </a:r>
            <a:r>
              <a:rPr lang="ru-RU" dirty="0" smtClean="0">
                <a:solidFill>
                  <a:srgbClr val="00B0F0"/>
                </a:solidFill>
              </a:rPr>
              <a:t>окно и </a:t>
            </a:r>
            <a:r>
              <a:rPr lang="ru-RU" dirty="0" err="1" smtClean="0">
                <a:solidFill>
                  <a:srgbClr val="00B0F0"/>
                </a:solidFill>
              </a:rPr>
              <a:t>тд</a:t>
            </a:r>
            <a:r>
              <a:rPr lang="ru-RU" dirty="0" smtClean="0">
                <a:solidFill>
                  <a:srgbClr val="00B0F0"/>
                </a:solidFill>
              </a:rPr>
              <a:t>. Развивать </a:t>
            </a:r>
            <a:r>
              <a:rPr lang="ru-RU" dirty="0">
                <a:solidFill>
                  <a:srgbClr val="00B0F0"/>
                </a:solidFill>
              </a:rPr>
              <a:t>воображение, моторику, слуховое восприятие, речь, память, мышление, словарный запас, игровые навыки.</a:t>
            </a:r>
          </a:p>
        </p:txBody>
      </p:sp>
    </p:spTree>
    <p:extLst>
      <p:ext uri="{BB962C8B-B14F-4D97-AF65-F5344CB8AC3E}">
        <p14:creationId xmlns:p14="http://schemas.microsoft.com/office/powerpoint/2010/main" val="10417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таблица «построим дом»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628800"/>
            <a:ext cx="3936438" cy="3816424"/>
          </a:xfrm>
        </p:spPr>
      </p:pic>
      <p:pic>
        <p:nvPicPr>
          <p:cNvPr id="1026" name="Picture 2" descr="C:\Users\Home\Desktop\изображение_viber_2022-11-26_14-38-57-47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628800"/>
            <a:ext cx="471625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81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Рассматривание наглядного материала «эволюция жилища»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  <p:extLst>
      <p:ext uri="{BB962C8B-B14F-4D97-AF65-F5344CB8AC3E}">
        <p14:creationId xmlns:p14="http://schemas.microsoft.com/office/powerpoint/2010/main" val="403009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Показ настольного театра «теремок»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2777"/>
            <a:ext cx="3960439" cy="2952328"/>
          </a:xfrm>
        </p:spPr>
      </p:pic>
      <p:pic>
        <p:nvPicPr>
          <p:cNvPr id="1026" name="Picture 2" descr="C:\Users\Home\Desktop\Новая папка\изображение_viber_2022-11-14_16-37-11-27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505718"/>
            <a:ext cx="4176464" cy="309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620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0070C0"/>
                </a:solidFill>
              </a:rPr>
              <a:t>Изобразительная деятельность </a:t>
            </a:r>
            <a:r>
              <a:rPr lang="ru-RU" dirty="0" smtClean="0">
                <a:solidFill>
                  <a:srgbClr val="0070C0"/>
                </a:solidFill>
              </a:rPr>
              <a:t>«домик»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84785"/>
            <a:ext cx="4032448" cy="3024336"/>
          </a:xfrm>
        </p:spPr>
      </p:pic>
      <p:pic>
        <p:nvPicPr>
          <p:cNvPr id="2050" name="Picture 2" descr="C:\Users\Home\Desktop\Новая папка\изображение_viber_2022-11-14_16-37-13-8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492896"/>
            <a:ext cx="36004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3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Чтение сказки «три поросенка»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  <p:extLst>
      <p:ext uri="{BB962C8B-B14F-4D97-AF65-F5344CB8AC3E}">
        <p14:creationId xmlns:p14="http://schemas.microsoft.com/office/powerpoint/2010/main" val="79210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«Строим дом»</a:t>
            </a:r>
            <a:endParaRPr lang="ru-RU" dirty="0"/>
          </a:p>
        </p:txBody>
      </p:sp>
      <p:pic>
        <p:nvPicPr>
          <p:cNvPr id="3074" name="Picture 2" descr="C:\Users\Home\Desktop\Новая папка\изображение_viber_2022-11-14_16-37-12-7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2492896"/>
            <a:ext cx="4224469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484784"/>
            <a:ext cx="2969761" cy="3011165"/>
          </a:xfrm>
        </p:spPr>
      </p:pic>
    </p:spTree>
    <p:extLst>
      <p:ext uri="{BB962C8B-B14F-4D97-AF65-F5344CB8AC3E}">
        <p14:creationId xmlns:p14="http://schemas.microsoft.com/office/powerpoint/2010/main" val="159819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постройки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340769"/>
            <a:ext cx="3054780" cy="2088232"/>
          </a:xfrm>
        </p:spPr>
      </p:pic>
      <p:pic>
        <p:nvPicPr>
          <p:cNvPr id="4098" name="Picture 2" descr="C:\Users\Home\Desktop\Новая папка\изображение_viber_2022-11-14_16-37-12-6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48289" y="2948256"/>
            <a:ext cx="2376265" cy="3769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Home\Desktop\Новая папка\изображение_viber_2022-11-14_16-37-12-98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340768"/>
            <a:ext cx="2566745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Home\Desktop\Новая папка\изображение_viber_2022-11-14_16-37-12-51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45024"/>
            <a:ext cx="4080701" cy="2338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Home\Desktop\Новая папка\изображение_viber_2022-11-14_16-37-13-47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340768"/>
            <a:ext cx="2770089" cy="2077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21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958" y="1554163"/>
            <a:ext cx="6042483" cy="4525962"/>
          </a:xfrm>
        </p:spPr>
      </p:pic>
    </p:spTree>
    <p:extLst>
      <p:ext uri="{BB962C8B-B14F-4D97-AF65-F5344CB8AC3E}">
        <p14:creationId xmlns:p14="http://schemas.microsoft.com/office/powerpoint/2010/main" val="27753139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44</TotalTime>
  <Words>103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Проект «дом»</vt:lpstr>
      <vt:lpstr>таблица «построим дом»</vt:lpstr>
      <vt:lpstr>Рассматривание наглядного материала «эволюция жилища»</vt:lpstr>
      <vt:lpstr>Показ настольного театра «теремок»</vt:lpstr>
      <vt:lpstr>Изобразительная деятельность «домик»</vt:lpstr>
      <vt:lpstr>Чтение сказки «три поросенка»</vt:lpstr>
      <vt:lpstr>«Строим дом»</vt:lpstr>
      <vt:lpstr>Наши постройки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«дом»</dc:title>
  <dc:creator>Home</dc:creator>
  <cp:lastModifiedBy>Home</cp:lastModifiedBy>
  <cp:revision>9</cp:revision>
  <dcterms:created xsi:type="dcterms:W3CDTF">2022-11-14T12:41:18Z</dcterms:created>
  <dcterms:modified xsi:type="dcterms:W3CDTF">2022-11-26T11:02:29Z</dcterms:modified>
</cp:coreProperties>
</file>