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75" r:id="rId2"/>
    <p:sldId id="256" r:id="rId3"/>
    <p:sldId id="259" r:id="rId4"/>
    <p:sldId id="257" r:id="rId5"/>
    <p:sldId id="261" r:id="rId6"/>
    <p:sldId id="270" r:id="rId7"/>
    <p:sldId id="271" r:id="rId8"/>
    <p:sldId id="272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9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315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1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9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94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02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43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766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72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45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0874370-12E3-4B89-9C71-4C976FDB6DDB}" type="datetimeFigureOut">
              <a:rPr lang="ru-RU" smtClean="0"/>
              <a:t>ср 13.12.23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87562BE-30A3-4346-A664-37B70E3DC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74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248A47A-05CA-4A24-9EE6-299F60BF3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Витрины.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CAAFF7-B594-41E9-987B-DAAF8664C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0" y="4427620"/>
            <a:ext cx="7053471" cy="1668379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rgbClr val="00B050"/>
                </a:solidFill>
              </a:rPr>
              <a:t>Презентацию выполнила учитель начальных классов МБОУ «Средней общеобразовательной школы №1» </a:t>
            </a:r>
            <a:r>
              <a:rPr lang="ru-RU" dirty="0" err="1">
                <a:solidFill>
                  <a:srgbClr val="00B050"/>
                </a:solidFill>
              </a:rPr>
              <a:t>г.Тарко</a:t>
            </a:r>
            <a:r>
              <a:rPr lang="ru-RU" dirty="0">
                <a:solidFill>
                  <a:srgbClr val="00B050"/>
                </a:solidFill>
              </a:rPr>
              <a:t>-Сале, Пуровского района ЯНАО</a:t>
            </a:r>
          </a:p>
          <a:p>
            <a:pPr marL="45720" indent="0">
              <a:buNone/>
            </a:pPr>
            <a:r>
              <a:rPr lang="ru-RU" dirty="0">
                <a:solidFill>
                  <a:srgbClr val="00B050"/>
                </a:solidFill>
              </a:rPr>
              <a:t>Григоренко Ирина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704101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DBF91-AC18-4642-8E28-885F7BD0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011" y="289858"/>
            <a:ext cx="11197389" cy="1186016"/>
          </a:xfrm>
        </p:spPr>
        <p:txBody>
          <a:bodyPr>
            <a:norm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Витрины бывают сюжетными, товарными и 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товарно-сюжетными.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A6FC43-5758-47A6-8A87-EB2C5556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823" y="1365509"/>
            <a:ext cx="4197763" cy="52026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AC2A84-433D-4819-A380-5BF983DD3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94" y="1714738"/>
            <a:ext cx="4534051" cy="453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36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5FD2E-C6A1-4A8C-AA0E-C92AD3CF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306" y="541420"/>
            <a:ext cx="4315326" cy="5974597"/>
          </a:xfr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Товарные витрины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это когда в витрине выставляются единичные комплекты товаров, которыми торгует магазин. 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Товарные витрины демонстрируют прохожим часть ассортимента.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DAB7D1-2E5C-4251-AED3-6E9E96017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821" y="533400"/>
            <a:ext cx="5919536" cy="591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84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1F6B9-0CC8-4ABF-AC6E-6B0EB2666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74" y="609599"/>
            <a:ext cx="3866147" cy="6079959"/>
          </a:xfrm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На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товарно-сюжетных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, помимо демонстрации товара наблюдается сценка.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Часть ассортимента выставляется неожиданным и оригинальным способом.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14319F-E89B-409D-9D37-4683A9A20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52" y="1203158"/>
            <a:ext cx="7154779" cy="475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11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3C50A-3400-4A0E-8619-38F038123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17" y="1"/>
            <a:ext cx="4459704" cy="6529136"/>
          </a:xfrm>
        </p:spPr>
        <p:txBody>
          <a:bodyPr>
            <a:normAutofit/>
          </a:bodyPr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Сюжетные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витрины акцентируют внимание не на товарах, а на придуманной дизайнером сцене с элементами украшения.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Дизайнерская работа привлекает внимание прохожих. Дизайнеры создают целую сцену, выставляя в витрине не столько товары, сколько идеи, образы.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6282F1-82CF-42C1-A3B3-CAE0427BC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926" y="937626"/>
            <a:ext cx="6994357" cy="524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40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42BFF-198B-42F8-82A4-E3DAE4519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8338" y="609598"/>
            <a:ext cx="3818020" cy="5759117"/>
          </a:xfrm>
        </p:spPr>
        <p:txBody>
          <a:bodyPr>
            <a:normAutofit/>
          </a:bodyPr>
          <a:lstStyle/>
          <a:p>
            <a:pPr algn="ctr"/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Главное в искусстве оформления витрин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вкус, смелость, профессионализм, хорошая идея, разумное сочетание цветов.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7A117D-F779-4323-B7F3-3570F959D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12" y="481261"/>
            <a:ext cx="6015789" cy="601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92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129EB-C0BA-4E73-B703-977AC6D80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20841"/>
            <a:ext cx="10408920" cy="240631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Задание</a:t>
            </a:r>
            <a:r>
              <a:rPr lang="ru-RU" sz="3600" dirty="0">
                <a:solidFill>
                  <a:srgbClr val="0070C0"/>
                </a:solidFill>
              </a:rPr>
              <a:t>: создать витрину, используя приёмы изобразительного искусства – коллаж и эклектику. Выбрать технику изготовления – например, аппликация из бумаги, аппликация из рваной бумаги или бумажное конструирование.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6FFA90-4B0C-4495-8601-661D324E1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288632"/>
            <a:ext cx="10408920" cy="3015914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При создании витрины надо учитывать такой оформительский приём, как перспективу. Что-то располагается впереди, что-то – сзади, что-то выше, что-то ниже. </a:t>
            </a:r>
          </a:p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Надо сочетать рекламу и законы композиции.</a:t>
            </a:r>
          </a:p>
          <a:p>
            <a:pPr marL="45720" indent="0">
              <a:buNone/>
            </a:pP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17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F68172-16ED-486B-8657-6491783A1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09" y="2247660"/>
            <a:ext cx="4987708" cy="37387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F63C5C-EE47-400F-A6DA-ADA560F16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780" y="2679032"/>
            <a:ext cx="5922711" cy="287604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739BF9-C441-46C0-9268-979933B64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516" y="489895"/>
            <a:ext cx="6128083" cy="154886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Примеры детских работ</a:t>
            </a:r>
          </a:p>
        </p:txBody>
      </p:sp>
    </p:spTree>
    <p:extLst>
      <p:ext uri="{BB962C8B-B14F-4D97-AF65-F5344CB8AC3E}">
        <p14:creationId xmlns:p14="http://schemas.microsoft.com/office/powerpoint/2010/main" val="1679997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A39CC94-829E-4752-9EDC-491CD8755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232" y="609600"/>
            <a:ext cx="10299031" cy="914400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Витрины.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65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A39CC94-829E-4752-9EDC-491CD8755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096" y="275830"/>
            <a:ext cx="11454062" cy="169013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Витрины – специально оформленные окна, в которых выставлены товары, которые продаются в данном магазине.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A1DB3E-C2D7-4939-A5BB-F081B4239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632" y="2146449"/>
            <a:ext cx="6898105" cy="443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86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B9F389-37BD-4113-859C-FC34C8EAA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9" y="240632"/>
            <a:ext cx="11325726" cy="1941094"/>
          </a:xfrm>
        </p:spPr>
        <p:txBody>
          <a:bodyPr>
            <a:noAutofit/>
          </a:bodyPr>
          <a:lstStyle/>
          <a:p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 начинается с витрины, которая призвана превратить просто прохожих в посетителей магазина, а лучше в покупателей.</a:t>
            </a:r>
            <a:b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0234DB-9578-4292-B9E1-A5962F640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209" y="2181726"/>
            <a:ext cx="6489033" cy="431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83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1A94FE-3F88-431B-AFC4-7A78F37AF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474" y="433137"/>
            <a:ext cx="10457046" cy="2197768"/>
          </a:xfrm>
        </p:spPr>
        <p:txBody>
          <a:bodyPr>
            <a:no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Витрина должна привлекать внимание прохожих, объяснять назначение магазина и в то же время подробно рассказывать, что там продаётся.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D8FA9B-00BF-474B-AD2C-4A2188991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106" y="2439684"/>
            <a:ext cx="7050405" cy="415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3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98586-EF72-4B26-B5AC-A9AF340E9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1" y="545432"/>
            <a:ext cx="10812379" cy="160421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При оформлении витрин могут использоваться такие приёмы как </a:t>
            </a:r>
            <a:r>
              <a:rPr lang="ru-RU" b="1" dirty="0">
                <a:solidFill>
                  <a:srgbClr val="0070C0"/>
                </a:solidFill>
              </a:rPr>
              <a:t>коллаж</a:t>
            </a:r>
            <a:r>
              <a:rPr lang="ru-RU" dirty="0">
                <a:solidFill>
                  <a:srgbClr val="0070C0"/>
                </a:solidFill>
              </a:rPr>
              <a:t> и </a:t>
            </a:r>
            <a:r>
              <a:rPr lang="ru-RU" b="1" dirty="0">
                <a:solidFill>
                  <a:srgbClr val="0070C0"/>
                </a:solidFill>
              </a:rPr>
              <a:t>эклектика.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FAC116-1EE0-42BB-ACCD-0B89C1E4F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64" y="2614862"/>
            <a:ext cx="10229808" cy="402656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Коллаж </a:t>
            </a:r>
            <a:r>
              <a:rPr lang="ru-RU" sz="3200" dirty="0">
                <a:solidFill>
                  <a:schemeClr val="tx1"/>
                </a:solidFill>
              </a:rPr>
              <a:t>– это приём в изобразительном искусстве, при котором на основу наклеиваются самые разные материалы (бумага, ткань, пластмасса, бусинки, природный материал)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Эклектика</a:t>
            </a:r>
            <a:r>
              <a:rPr lang="ru-RU" sz="3200" dirty="0">
                <a:solidFill>
                  <a:schemeClr val="tx1"/>
                </a:solidFill>
              </a:rPr>
              <a:t> – это сочетание разнородных элементов в произведениях искусства.</a:t>
            </a:r>
          </a:p>
        </p:txBody>
      </p:sp>
    </p:spTree>
    <p:extLst>
      <p:ext uri="{BB962C8B-B14F-4D97-AF65-F5344CB8AC3E}">
        <p14:creationId xmlns:p14="http://schemas.microsoft.com/office/powerpoint/2010/main" val="2332676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4967D-76B4-404F-939F-14B3832DC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26" y="315296"/>
            <a:ext cx="10360794" cy="120870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Приём эклектики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         (сочетание разнородных элементов )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6C12B91-21D4-45B6-A3A0-D835DD4A9B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6630" y="1524000"/>
            <a:ext cx="6691605" cy="50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03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3D9B3-A337-44BF-A52B-C5470344D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438" y="609600"/>
            <a:ext cx="9953082" cy="850232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Приём коллажа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1FC0B02-81A3-48F2-AB13-48D47997ED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5915" y="1582025"/>
            <a:ext cx="6577263" cy="494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8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C957E-630E-4F78-BE60-D42B50B62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011" y="240632"/>
            <a:ext cx="11534273" cy="2310063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Названия витрин: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«ткани», «спорттовары», «детский мир», «игрушки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«одежда», «морепродукты», «бижутерия», «канцтовары», «электроника», «обувь» и другие…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2A871D-7998-47AA-983A-6C09C7103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390" y="2550695"/>
            <a:ext cx="5917533" cy="394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9465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134</TotalTime>
  <Words>372</Words>
  <Application>Microsoft Office PowerPoint</Application>
  <PresentationFormat>Широкоэкранный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Corbel</vt:lpstr>
      <vt:lpstr>Times New Roman</vt:lpstr>
      <vt:lpstr>Базис</vt:lpstr>
      <vt:lpstr>Витрины.</vt:lpstr>
      <vt:lpstr>Витрины. </vt:lpstr>
      <vt:lpstr>Витрины – специально оформленные окна, в которых выставлены товары, которые продаются в данном магазине. </vt:lpstr>
      <vt:lpstr>Магазин начинается с витрины, которая призвана превратить просто прохожих в посетителей магазина, а лучше в покупателей. </vt:lpstr>
      <vt:lpstr>Витрина должна привлекать внимание прохожих, объяснять назначение магазина и в то же время подробно рассказывать, что там продаётся. </vt:lpstr>
      <vt:lpstr>При оформлении витрин могут использоваться такие приёмы как коллаж и эклектика.</vt:lpstr>
      <vt:lpstr>Приём эклектики                (сочетание разнородных элементов )</vt:lpstr>
      <vt:lpstr>Приём коллажа </vt:lpstr>
      <vt:lpstr>Названия витрин: «ткани», «спорттовары», «детский мир», «игрушки,  «одежда», «морепродукты», «бижутерия», «канцтовары», «электроника», «обувь» и другие… </vt:lpstr>
      <vt:lpstr>Витрины бывают сюжетными, товарными и                                                                   товарно-сюжетными.</vt:lpstr>
      <vt:lpstr>Товарные витрины - это когда в витрине выставляются единичные комплекты товаров, которыми торгует магазин.   Товарные витрины демонстрируют прохожим часть ассортимента.   </vt:lpstr>
      <vt:lpstr>На товарно-сюжетных, помимо демонстрации товара наблюдается сценка.  Часть ассортимента выставляется неожиданным и оригинальным способом.   </vt:lpstr>
      <vt:lpstr>Сюжетные витрины акцентируют внимание не на товарах, а на придуманной дизайнером сцене с элементами украшения.   Дизайнерская работа привлекает внимание прохожих. Дизайнеры создают целую сцену, выставляя в витрине не столько товары, сколько идеи, образы.</vt:lpstr>
      <vt:lpstr>Главное в искусстве оформления витрин - вкус, смелость, профессионализм, хорошая идея, разумное сочетание цветов. </vt:lpstr>
      <vt:lpstr>Задание: создать витрину, используя приёмы изобразительного искусства – коллаж и эклектику. Выбрать технику изготовления – например, аппликация из бумаги, аппликация из рваной бумаги или бумажное конструирование.</vt:lpstr>
      <vt:lpstr>Примеры детских работ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Витрины. </dc:title>
  <dc:creator>Admin</dc:creator>
  <cp:lastModifiedBy>Admin</cp:lastModifiedBy>
  <cp:revision>22</cp:revision>
  <dcterms:created xsi:type="dcterms:W3CDTF">2023-12-12T17:18:34Z</dcterms:created>
  <dcterms:modified xsi:type="dcterms:W3CDTF">2023-12-13T10:17:03Z</dcterms:modified>
</cp:coreProperties>
</file>