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67" r:id="rId11"/>
    <p:sldId id="269" r:id="rId12"/>
    <p:sldId id="258" r:id="rId13"/>
    <p:sldId id="270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1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0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2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0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08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2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1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7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3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0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69183-9853-4896-8D78-711295961C9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2C91-70A4-4427-86A5-B1F8628D1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32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72" y="0"/>
            <a:ext cx="91574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692696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подходы 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воспитанию в 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</a:p>
          <a:p>
            <a:pPr algn="ctr"/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Выполнил: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Старший воспитатель</a:t>
            </a:r>
          </a:p>
          <a:p>
            <a:pPr algn="ctr"/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МБДОУ «Детский сад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комбинированного вида №57»</a:t>
            </a:r>
          </a:p>
          <a:p>
            <a:pPr algn="ctr"/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Чистилина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Валерьевна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Презентация\31557b152b6da8b08cd9d6a1bf8c5b27--blank-sign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60648"/>
            <a:ext cx="640871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правилом - это…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Двигательный режим;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Основные движения;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Подвижная игра.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9.Старших дошкольников обучают следующим спортивным играм: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Бадминтон, баскетбол, городки, настольный теннис, хоккей, футбол;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Волейбол, бобслей, баскетбол, большой теннис;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Школа мяча, футбол, волейбол, хоккей, футбол.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К какой группе методов относятся перечисленные приемы:</a:t>
            </a:r>
          </a:p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показ, подражание, зрительные ориентиры, фотографии, рисунки, схемы.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Физические;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Наглядные;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Дидактические.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9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Презентация\31557b152b6da8b08cd9d6a1bf8c5b27--blank-sign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120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кроссворду №1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Комплекс мероприятий, направленных на предупреждение травм, заболеваний.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 его целях используют для детей воздушные и солнечные ванны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Как называется гимнастика, выполняемая после сна.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Что восстанавливают спортсмены после длительного бега.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Часть физкультурного занятия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Способность противостоять утомлению в какой либо деятельности.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Спортивное сооружение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Вид спорта, игра.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Основное движение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Предмет, как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правило, имеющий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упругую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полый,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предназначенный для игры или спортивных тренировок.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37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15" y="0"/>
            <a:ext cx="91574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76672"/>
            <a:ext cx="5256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№1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5980"/>
            <a:ext cx="453650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3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Презентация\31557b152b6da8b08cd9d6a1bf8c5b27--blank-sign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335846"/>
            <a:ext cx="66967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кроссворду №2</a:t>
            </a:r>
          </a:p>
          <a:p>
            <a:endParaRPr lang="ru-RU" sz="16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1. Комплексное качество, позволяющее выполнять сложное по     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координации движение экономно и точно.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6. Какую атлетику называют королевой спорта.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8. Разновидность бега в старших группах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9. Регулярное занятие спортсменов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Начало эстафеты.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несут в руках избранные спортсмены на открытие олимпиады.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Место проведения третьего физкультурного занятия.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Название гимнастики, в которой участвуют только руки.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Способность сохранять устойчивость тела и его отдельных звеньев в   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опорной и безопорной фазах двигательного действия.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Зимний вид спорта.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97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Презентация\31557b152b6da8b08cd9d6a1bf8c5b27--blank-sign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9" y="548680"/>
            <a:ext cx="362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№2</a:t>
            </a:r>
            <a:endParaRPr lang="ru-RU" sz="2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6362257" cy="324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18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резентация\31557b152b6da8b08cd9d6a1bf8c5b27--blank-sign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764704"/>
            <a:ext cx="47160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здоровы, берегите и укрепляйте здоровье «наших»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 </a:t>
            </a: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</a:t>
            </a: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34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476672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внимания родителей к детскому спорту,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интереса к занятиям физической культурой в детском саду и дома как у детей, так и родителей,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информации по вопросам детского оздоровления.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информации по вопросам детского оздоровления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и многое другое ведет к проблеме сохранения и укрепления здоровья ребенка в современных условиях является приоритетной.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620688"/>
            <a:ext cx="59766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</a:p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поиск путей оптимизации создания условий для   совершенствования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оздоровительной работы в ДОУ.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548680"/>
            <a:ext cx="6336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Систематизировать физкультурно-оздоровительную работу в ДОУ.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Расширить знания педагогов с учетом современных требований и социальных изменений по формированию основ физического воспитания и здорового образа жизни.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Развить творческий потенциал педагогов.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Поиск эффективных форм, использование инновационных подходов и новых технологий при организации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оздоровительной работы в ДОУ.</a:t>
            </a:r>
          </a:p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88640"/>
            <a:ext cx="69127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задачи важнее и вместе с тем сложнее, чем вырастить здорового человека. В дошкольном возрасте закладывается фундамент здоровья, происходит созревание и совершенствование жизненных систем и функций организма, формируются движения, осанка, приобретаются физические качества, вырабатываются начальные гигиенические навыки и навыки самообслуживания. Приобретаются привычки, представления, черты характера, без которых невозможен здоровый образ жизни. Федеральные Государственные Образовательные Стандарты нацеливают содержание образовательной области «Физическое развитие» на достижение целей формирования у детей интереса и ценностного отношения к занятиям физической культурой, гармоничное физическое развитие через решение следующих задач:</a:t>
            </a: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физических качеств (скоростных, силовых, гибкости, выносливости и координации)</a:t>
            </a: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накопление и обогащение двигательного опыта детей (овладение основными движениями)</a:t>
            </a: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 воспитанников потребности в двигательной активности и физическом совершенствовании.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64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" y="526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55675" y="491403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57004"/>
            <a:ext cx="1656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661338"/>
            <a:ext cx="4950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организации физической активности детей включает:</a:t>
            </a: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319064" y="1628801"/>
            <a:ext cx="1465312" cy="1065807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Организованные занятия по физическом</a:t>
            </a:r>
          </a:p>
          <a:p>
            <a:pPr algn="ctr"/>
            <a:r>
              <a:rPr lang="ru-RU" sz="1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</a:t>
            </a:r>
            <a:r>
              <a:rPr lang="ru-RU" i="1" dirty="0" smtClean="0"/>
              <a:t>;</a:t>
            </a:r>
            <a:endParaRPr lang="ru-RU" i="1" dirty="0"/>
          </a:p>
        </p:txBody>
      </p:sp>
      <p:sp>
        <p:nvSpPr>
          <p:cNvPr id="16" name="Овал 15"/>
          <p:cNvSpPr/>
          <p:nvPr/>
        </p:nvSpPr>
        <p:spPr>
          <a:xfrm>
            <a:off x="1619672" y="3029311"/>
            <a:ext cx="1490464" cy="92015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411761" y="4157004"/>
            <a:ext cx="153318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300192" y="1000933"/>
            <a:ext cx="1599468" cy="7920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и самомассаж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300192" y="2316483"/>
            <a:ext cx="1872208" cy="8964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516216" y="3454219"/>
            <a:ext cx="1656184" cy="85667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292080" y="4354619"/>
            <a:ext cx="1565920" cy="874581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304079" y="2968155"/>
            <a:ext cx="1437089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после дневного сна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932040" y="1628801"/>
            <a:ext cx="1591351" cy="10081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деятельность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022623" y="3897419"/>
            <a:ext cx="1360273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 для глаз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812391" y="3035065"/>
            <a:ext cx="1775833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 ритмическая деятельность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304079" y="1780208"/>
            <a:ext cx="1258771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5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548680"/>
            <a:ext cx="626469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     </a:t>
            </a:r>
          </a:p>
          <a:p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правильный ответ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Основной формой организованного систематического обучения физическим упражнениям является….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Подвижная игра;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Утренняя гимнастика;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Физкультминутка;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Занятия по физкультуре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Строй, при котором дети стоят один возле другого лицом к центру, называется…..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Колонна;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Шеренга;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Строй;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Круг;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Интервал.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5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620688"/>
            <a:ext cx="2895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260646"/>
            <a:ext cx="633670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Наклоны головы и туловища, приседания, повороты головы и туловища, </a:t>
            </a:r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прогибание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туловища, потягивания, поднимание, скрещивание и сгибание рук и ног – это…..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Основные движения;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Общеразвивающие упражнения;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Психогимнастические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Циклические движения.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Обучение дошкольников спортивным играм начинается с ……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Соревнований между детьми;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Вопросов к детям;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Раздачи пособий;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Разметки площадки;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Разучивания отдельных элементов игры.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5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15" y="0"/>
            <a:ext cx="91574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60648"/>
            <a:ext cx="66247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Способы организации детей на физкультурной занятии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Фронтальный, групповой, посменный, развивающий и индивидуальный;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Фронтальный, групповой, посменный, поточный и индивидуальный;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Наглядный, групповой, посменный, практический.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6.Способность противостоять утомлению в какой-либо деятельности, в </a:t>
            </a:r>
            <a:r>
              <a:rPr lang="ru-RU" sz="16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двигательной – это….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Сила;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Выносливость;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Быстрота;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Ловкость;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Гибкость.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7.Способность тела сохранять устойчивое состояние как в покое, так и в движении, которая является компонентом любого движения - это….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Равновесие;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Глазомер;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Быстрота.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5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970</Words>
  <Application>Microsoft Office PowerPoint</Application>
  <PresentationFormat>Экран (4:3)</PresentationFormat>
  <Paragraphs>157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cp:lastPrinted>2023-11-30T12:21:15Z</cp:lastPrinted>
  <dcterms:created xsi:type="dcterms:W3CDTF">2023-11-20T08:17:54Z</dcterms:created>
  <dcterms:modified xsi:type="dcterms:W3CDTF">2023-12-13T10:21:41Z</dcterms:modified>
</cp:coreProperties>
</file>