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6256000" cy="12192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40" d="100"/>
          <a:sy n="40" d="100"/>
        </p:scale>
        <p:origin x="13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510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92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5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7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3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33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1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7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018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1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64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AF13A-28DD-4404-B1A9-712761FE068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002D9-0C1A-4A31-BD76-2A1103672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4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s://avatars.mds.yandex.net/get-altay/367512/2a0000015b43bae990ef41a82e73f9f2c038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6" y="765117"/>
            <a:ext cx="15761368" cy="10009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Саратовский государственный аграрный университе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6" y="765117"/>
            <a:ext cx="4847771" cy="298994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219200" y="8404658"/>
            <a:ext cx="134486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Саратовский государственный аграрный университет</a:t>
            </a:r>
          </a:p>
          <a:p>
            <a:pPr algn="ctr"/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ветеринарной медицины и биотехнологии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21974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ОВЧИК\Downloads\2021-01-26-06-09-14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0" cy="121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500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ВОВЧИК\Downloads\2021-01-26-06-09-4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714"/>
            <a:ext cx="16067314" cy="11821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259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ОВЧИК\Downloads\2021-01-26-06-10-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70" y="0"/>
            <a:ext cx="16582570" cy="121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37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атр &quot;&quot;Доктор Айболит&quot;&quot; / Молодежный Смоленск | Доктор, Веселые картинки,  Детские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28" y="478970"/>
            <a:ext cx="14122401" cy="11176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36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2685" y="2436783"/>
            <a:ext cx="14020800" cy="23565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Специализации</a:t>
            </a:r>
            <a:br>
              <a:rPr lang="ru-RU" b="1" dirty="0"/>
            </a:br>
            <a:r>
              <a:rPr lang="ru-RU" dirty="0"/>
              <a:t>Ветеринария; болезни мелких непродуктивных животных; ветеринарно-санитарная экспертиза; биология и патология птиц; ветеринарная фармация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6972" y="5834742"/>
            <a:ext cx="14151428" cy="51465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1.photo.2gis.com/images/branch/43/6051712001782133_359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2" y="5145108"/>
            <a:ext cx="14666525" cy="7366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66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Главный корпус зооветеринарного института был построен Карповым в 1935 году.</a:t>
            </a:r>
          </a:p>
        </p:txBody>
      </p:sp>
      <p:pic>
        <p:nvPicPr>
          <p:cNvPr id="4" name="Объект 3" descr="https://img-fotki.yandex.ru/get/6616/33323314.39/0_a85fa_d35a6f73_XX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5257" y="3323771"/>
            <a:ext cx="12670971" cy="8621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674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600" y="1973943"/>
            <a:ext cx="14020800" cy="566057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Первоначально корпуса должны были построить по обе стороны от трамвайной линии. Но в итоге построили лишь большой корпус.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s://img-fotki.yandex.ru/get/6516/33323314.39/0_a85fb_39136a8e_XX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4970" y="3541486"/>
            <a:ext cx="13251543" cy="74603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524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Конструктивистский корпус кафедры </a:t>
            </a:r>
            <a:r>
              <a:rPr lang="ru-RU" dirty="0" err="1"/>
              <a:t>патанатомии</a:t>
            </a:r>
            <a:r>
              <a:rPr lang="ru-RU" dirty="0"/>
              <a:t> животных.</a:t>
            </a:r>
          </a:p>
        </p:txBody>
      </p:sp>
      <p:pic>
        <p:nvPicPr>
          <p:cNvPr id="4" name="Объект 3" descr="https://img-fotki.yandex.ru/get/6516/33323314.39/0_a8604_f8579d22_XX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7600" y="3005670"/>
            <a:ext cx="14470743" cy="8707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509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Ветеринарным врачам, оберегающим человечество (!).</a:t>
            </a:r>
          </a:p>
        </p:txBody>
      </p:sp>
      <p:pic>
        <p:nvPicPr>
          <p:cNvPr id="4" name="Объект 3" descr="https://img-fotki.yandex.ru/get/6414/33323314.39/0_a8606_eca9cae4_XX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657" y="3120572"/>
            <a:ext cx="10363203" cy="8766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9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img-fotki.yandex.ru/get/6414/33323314.39/0_a8607_12795510_XX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7600" y="957943"/>
            <a:ext cx="13396685" cy="10755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05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ОВЧИК\Downloads\2021-01-26-06-09-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256000" cy="121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77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ОВЧИК\Downloads\2021-01-26-06-08-33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5999" cy="1219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89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53</Words>
  <Application>Microsoft Office PowerPoint</Application>
  <PresentationFormat>Произвольный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Специализации Ветеринария; болезни мелких непродуктивных животных; ветеринарно-санитарная экспертиза; биология и патология птиц; ветеринарная фармация </vt:lpstr>
      <vt:lpstr>Главный корпус зооветеринарного института был построен Карповым в 1935 году.</vt:lpstr>
      <vt:lpstr>Первоначально корпуса должны были построить по обе стороны от трамвайной линии. Но в итоге построили лишь большой корпус.  </vt:lpstr>
      <vt:lpstr>Конструктивистский корпус кафедры патанатомии животных.</vt:lpstr>
      <vt:lpstr>Ветеринарным врачам, оберегающим человечество (!).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Boss</cp:lastModifiedBy>
  <cp:revision>7</cp:revision>
  <dcterms:created xsi:type="dcterms:W3CDTF">2021-01-25T17:38:24Z</dcterms:created>
  <dcterms:modified xsi:type="dcterms:W3CDTF">2021-01-27T03:17:17Z</dcterms:modified>
</cp:coreProperties>
</file>