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2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3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3" r:id="rId3"/>
    <p:sldId id="265" r:id="rId4"/>
    <p:sldId id="304" r:id="rId5"/>
    <p:sldId id="267" r:id="rId6"/>
    <p:sldId id="299" r:id="rId7"/>
    <p:sldId id="269" r:id="rId8"/>
    <p:sldId id="300" r:id="rId9"/>
    <p:sldId id="258" r:id="rId10"/>
    <p:sldId id="259" r:id="rId11"/>
    <p:sldId id="260" r:id="rId12"/>
    <p:sldId id="262" r:id="rId13"/>
    <p:sldId id="278" r:id="rId14"/>
    <p:sldId id="279" r:id="rId15"/>
    <p:sldId id="280" r:id="rId16"/>
    <p:sldId id="297" r:id="rId17"/>
    <p:sldId id="301" r:id="rId18"/>
    <p:sldId id="282" r:id="rId19"/>
    <p:sldId id="302" r:id="rId20"/>
    <p:sldId id="294" r:id="rId21"/>
    <p:sldId id="293" r:id="rId22"/>
    <p:sldId id="295" r:id="rId23"/>
    <p:sldId id="296" r:id="rId24"/>
    <p:sldId id="284" r:id="rId25"/>
    <p:sldId id="303" r:id="rId26"/>
    <p:sldId id="285" r:id="rId27"/>
    <p:sldId id="286" r:id="rId28"/>
    <p:sldId id="287" r:id="rId29"/>
    <p:sldId id="288" r:id="rId30"/>
    <p:sldId id="290" r:id="rId31"/>
    <p:sldId id="291" r:id="rId32"/>
    <p:sldId id="292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994" autoAdjust="0"/>
  </p:normalViewPr>
  <p:slideViewPr>
    <p:cSldViewPr snapToGrid="0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52:48.860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2 16136,'0'0'2446,"16"-2"-1293,-11 17-970,-1-1-1,-1 1 0,0 0 1,-1 0-1,0 29 0,-1-29-176,0 0-12,-2-1 0,1 1 0,-5 23 0,2-13 107,1 1 0,1-1 0,4 35 0,0 12-118,-3-71 83,0 0 0,-1 0 0,1 0 0,1 0-1,-1 0 1,0 0 0,0 0 0,0 0 0,0 0 0,1-1 0,-1 1 0,0 0-1,1 0 1,-1 0 0,2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6:56.868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1470 17391,'8'-9'2110,"-8"8"-1808,1-1-1,0 1 1,0-1-1,0-1 1,3-31-51,-1 5-1029,17-30-1284,-11 38 2468,2 1 0,13-21 0,72-85 3772,-30 42-7585,-46 57 4098,1 1 0,1 1 0,1 1 0,31-25 1,29-29-2219,-63 57 1941,1 1 1,1 0-1,1 2 0,30-20 1,71-47-3193,-58 36 4973,-9 8-1411,51-34-3678,-31 31 4951,-2 2-2658,17-8-77,-28 24 3046,38-13-4196,8-1 3274,-41 19-2032,42-13 1225,136-23 0,-152 42-1805,131-19 1558,85 12-337,-159 13-1164,43 1 2392,-108 9-3190,689 84 5075,-773-84-3260,191 30-2091,90 31 4491,-134-24-3275,57 18 979,-159-39-377,47 24-1,-19-7-285,-25-15 2985,110 45-3559,-48-16 2468,-61-27-3464,152 81 3752,-143-67-862,58 44-1,-46-23-3325,61 39 4372,3 2-3556,-112-77 2538,75 64 1921,-35-23-5941,-12-11 4440,-31-31-476,-2 1 0,0 0 0,29 41 0,9 22-2258,-52-78 872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06.48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1352 17119,'15'-18'2504,"-15"18"-2499,0 0-1,-1-1 0,1 1 0,-1 0 0,1 0 0,0-1 1,-1 1-1,1 0 0,-1 0 0,1-1 0,0 1 0,0 0 1,-1-1-1,1 1 0,0 0 0,0-1 0,-1 1 0,1-1 1,0 1-1,0 0 0,0-1 0,-1 1 0,1-1 0,0 1 1,0-1-1,0 1 0,0-1 0,0 0 0,4-18-135,11-13-499,-2 10 458,17-22 0,95-94 5662,-75 86-8370,25-20 3831,3 4 1,152-105-1,-139 112-2791,50-21 3648,-44 31-2607,-21 10 1331,0 3-1,109-36 1,-92 44-3510,47-18 5916,-134 46-2900,80-34-2273,-54 22 3197,59-18 1,382-64-2669,-269 64 3687,302-26-3432,-386 52 1447,0 5 0,149 18 0,171 54 188,12-2 1255,-359-56-462,-77-11-1185,119 17-119,148 39 0,-118-14-987,59 16 3462,-78-11-3832,-82-21 2008,117 70-1,-120-62-1346,30 20 3112,39 37-5266,-60-48 6552,2-6-3797,1 1-2875,-65-34 3046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45.78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1251 16671,'1'0'14,"0"-1"0,1 1 0,-1-1-1,0 1 1,0-1 0,0 1-1,0-1 1,0 0 0,0 0-1,0 0 1,0 0 0,0 1-1,0-1 1,0 0 0,0-1 0,0 1-1,-1 0 1,1 0 0,0-2-1,10-29 402,-1 1-474,3 11 646,2 0 0,0 1 0,0 1 0,2 0 0,20-16 0,14-16-2161,-12 11-1000,-8 13 4408,37-26 0,-46 35-2410,23-23-1,11-8-868,-14 20 4323,-2 6-2286,51-34-4751,-58 35 6054,22-14-1636,2 2 0,2 3-1,62-22 1,16-12-2224,27-10 3905,4 20-3875,-95 33 4636,51-20-4556,1 1 4212,-39 21-3985,26 3 1072,167-25 2610,-92 19-4355,-106 14 2782,91-10 625,-57-1-3841,-2 4 6144,-12 2-4435,-1 0 1271,182 1 0,-174 11 1582,-34 1-3752,38 5 3568,-96-5-1400,38 4-2895,25 4 3453,14 1 1008,-31-5-4045,-4 0 4458,73 24-3757,-101-20 1840,90 13-542,-47-9-363,-24-2 3509,140 41-5177,-2 9 4061,-160-52-2484,32 4 0,-9-1-1148,-17-2 3621,51 15 98,-10-3-4573,-24-3 4526,-11-3-130,-9-4-3014,-1 1 0,51 29 0,87 50 3407,-11-8-3428,-109-52 330,35 20 4124,39 22-5955,-96-57 4059,3 6 66,-23-18-1238,0 0 0,0 0 0,0 0 0,0-1 0,1 0 0,0 0 0,-1 0 1,10 2-1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54.74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1193 18551,'13'-12'3525,"4"-11"-3544,4-3-1337,-9 14 408,-1-1 0,14-21 0,-18 23 1571,1 0 1,0 1 0,0 0 0,1 0 0,16-12-1,54-41-1533,13-9 189,-28 30 3400,79-48-4051,-46 27 2330,144-59-1394,-100 55 392,-61 30 283,102-31 0,1 1-2991,-102 38 3635,144-33 0,-163 47-977,152-31 935,-44 10-2131,-87 21 2763,17-4-2399,-13 1 1129,1 3 0,107-4 1,-65 8 826,443-11-1800,-70 45 466,-375-11 2215,-50-3-3128,274 44 2019,-171-23-2294,112 24 840,-205-34 2552,163 46-3360,-53 14 2252,-8-5-325,-167-65-2308,57 26 3985,99 63-3167,-104-56 3167,-53-29-3816,37 31 1,-42-31 2514,1 0-1,0-1 1,23 12 0,-35-23-967,-1 0 0,1 0 0,-1-1 0,1 1 1,0-1-1,-1 0 0,1-1 0,0 1 0,8-2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6:56.868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1470 17391,'8'-9'2110,"-8"8"-1808,1-1-1,0 1 1,0-1-1,0-1 1,3-31-51,-1 5-1029,17-30-1284,-11 38 2468,2 1 0,13-21 0,72-85 3772,-30 42-7585,-46 57 4098,1 1 0,1 1 0,1 1 0,31-25 1,29-29-2219,-63 57 1941,1 1 1,1 0-1,1 2 0,30-20 1,71-47-3193,-58 36 4973,-9 8-1411,51-34-3678,-31 31 4951,-2 2-2658,17-8-77,-28 24 3046,38-13-4196,8-1 3274,-41 19-2032,42-13 1225,136-23 0,-152 42-1805,131-19 1558,85 12-337,-159 13-1164,43 1 2392,-108 9-3190,689 84 5075,-773-84-3260,191 30-2091,90 31 4491,-134-24-3275,57 18 979,-159-39-377,47 24-1,-19-7-285,-25-15 2985,110 45-3559,-48-16 2468,-61-27-3464,152 81 3752,-143-67-862,58 44-1,-46-23-3325,61 39 4372,3 2-3556,-112-77 2538,75 64 1921,-35-23-5941,-12-11 4440,-31-31-476,-2 1 0,0 0 0,29 41 0,9 22-2258,-52-78 872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06.48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1352 17119,'15'-18'2504,"-15"18"-2499,0 0-1,-1-1 0,1 1 0,-1 0 0,1 0 0,0-1 1,-1 1-1,1 0 0,-1 0 0,1-1 0,0 1 0,0 0 1,-1-1-1,1 1 0,0 0 0,0-1 0,-1 1 0,1-1 1,0 1-1,0 0 0,0-1 0,-1 1 0,1-1 0,0 1 1,0-1-1,0 1 0,0-1 0,0 0 0,4-18-135,11-13-499,-2 10 458,17-22 0,95-94 5662,-75 86-8370,25-20 3831,3 4 1,152-105-1,-139 112-2791,50-21 3648,-44 31-2607,-21 10 1331,0 3-1,109-36 1,-92 44-3510,47-18 5916,-134 46-2900,80-34-2273,-54 22 3197,59-18 1,382-64-2669,-269 64 3687,302-26-3432,-386 52 1447,0 5 0,149 18 0,171 54 188,12-2 1255,-359-56-462,-77-11-1185,119 17-119,148 39 0,-118-14-987,59 16 3462,-78-11-3832,-82-21 2008,117 70-1,-120-62-1346,30 20 3112,39 37-5266,-60-48 6552,2-6-3797,1 1-2875,-65-34 3046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45.78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1251 16671,'1'0'14,"0"-1"0,1 1 0,-1-1-1,0 1 1,0-1 0,0 1-1,0-1 1,0 0 0,0 0-1,0 0 1,0 0 0,0 1-1,0-1 1,0 0 0,0-1 0,0 1-1,-1 0 1,1 0 0,0-2-1,10-29 402,-1 1-474,3 11 646,2 0 0,0 1 0,0 1 0,2 0 0,20-16 0,14-16-2161,-12 11-1000,-8 13 4408,37-26 0,-46 35-2410,23-23-1,11-8-868,-14 20 4323,-2 6-2286,51-34-4751,-58 35 6054,22-14-1636,2 2 0,2 3-1,62-22 1,16-12-2224,27-10 3905,4 20-3875,-95 33 4636,51-20-4556,1 1 4212,-39 21-3985,26 3 1072,167-25 2610,-92 19-4355,-106 14 2782,91-10 625,-57-1-3841,-2 4 6144,-12 2-4435,-1 0 1271,182 1 0,-174 11 1582,-34 1-3752,38 5 3568,-96-5-1400,38 4-2895,25 4 3453,14 1 1008,-31-5-4045,-4 0 4458,73 24-3757,-101-20 1840,90 13-542,-47-9-363,-24-2 3509,140 41-5177,-2 9 4061,-160-52-2484,32 4 0,-9-1-1148,-17-2 3621,51 15 98,-10-3-4573,-24-3 4526,-11-3-130,-9-4-3014,-1 1 0,51 29 0,87 50 3407,-11-8-3428,-109-52 330,35 20 4124,39 22-5955,-96-57 4059,3 6 66,-23-18-1238,0 0 0,0 0 0,0 0 0,0-1 0,1 0 0,0 0 0,-1 0 1,10 2-1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54.74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1193 18551,'13'-12'3525,"4"-11"-3544,4-3-1337,-9 14 408,-1-1 0,14-21 0,-18 23 1571,1 0 1,0 1 0,0 0 0,1 0 0,16-12-1,54-41-1533,13-9 189,-28 30 3400,79-48-4051,-46 27 2330,144-59-1394,-100 55 392,-61 30 283,102-31 0,1 1-2991,-102 38 3635,144-33 0,-163 47-977,152-31 935,-44 10-2131,-87 21 2763,17-4-2399,-13 1 1129,1 3 0,107-4 1,-65 8 826,443-11-1800,-70 45 466,-375-11 2215,-50-3-3128,274 44 2019,-171-23-2294,112 24 840,-205-34 2552,163 46-3360,-53 14 2252,-8-5-325,-167-65-2308,57 26 3985,99 63-3167,-104-56 3167,-53-29-3816,37 31 1,-42-31 2514,1 0-1,0-1 1,23 12 0,-35-23-967,-1 0 0,1 0 0,-1-1 0,1 1 1,0-1-1,-1 0 0,1-1 0,0 1 0,8-2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6:56.868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1470 17391,'8'-9'2110,"-8"8"-1808,1-1-1,0 1 1,0-1-1,0-1 1,3-31-51,-1 5-1029,17-30-1284,-11 38 2468,2 1 0,13-21 0,72-85 3772,-30 42-7585,-46 57 4098,1 1 0,1 1 0,1 1 0,31-25 1,29-29-2219,-63 57 1941,1 1 1,1 0-1,1 2 0,30-20 1,71-47-3193,-58 36 4973,-9 8-1411,51-34-3678,-31 31 4951,-2 2-2658,17-8-77,-28 24 3046,38-13-4196,8-1 3274,-41 19-2032,42-13 1225,136-23 0,-152 42-1805,131-19 1558,85 12-337,-159 13-1164,43 1 2392,-108 9-3190,689 84 5075,-773-84-3260,191 30-2091,90 31 4491,-134-24-3275,57 18 979,-159-39-377,47 24-1,-19-7-285,-25-15 2985,110 45-3559,-48-16 2468,-61-27-3464,152 81 3752,-143-67-862,58 44-1,-46-23-3325,61 39 4372,3 2-3556,-112-77 2538,75 64 1921,-35-23-5941,-12-11 4440,-31-31-476,-2 1 0,0 0 0,29 41 0,9 22-2258,-52-78 872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06.48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1352 17119,'15'-18'2504,"-15"18"-2499,0 0-1,-1-1 0,1 1 0,-1 0 0,1 0 0,0-1 1,-1 1-1,1 0 0,-1 0 0,1-1 0,0 1 0,0 0 1,-1-1-1,1 1 0,0 0 0,0-1 0,-1 1 0,1-1 1,0 1-1,0 0 0,0-1 0,-1 1 0,1-1 0,0 1 1,0-1-1,0 1 0,0-1 0,0 0 0,4-18-135,11-13-499,-2 10 458,17-22 0,95-94 5662,-75 86-8370,25-20 3831,3 4 1,152-105-1,-139 112-2791,50-21 3648,-44 31-2607,-21 10 1331,0 3-1,109-36 1,-92 44-3510,47-18 5916,-134 46-2900,80-34-2273,-54 22 3197,59-18 1,382-64-2669,-269 64 3687,302-26-3432,-386 52 1447,0 5 0,149 18 0,171 54 188,12-2 1255,-359-56-462,-77-11-1185,119 17-119,148 39 0,-118-14-987,59 16 3462,-78-11-3832,-82-21 2008,117 70-1,-120-62-1346,30 20 3112,39 37-5266,-60-48 6552,2-6-3797,1 1-2875,-65-34 3046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52:50.779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2 17303,'3'-1'682,"-1"6"-220,2 20 5,-2 30 40,0 35 361,1-17-5131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45.78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1251 16671,'1'0'14,"0"-1"0,1 1 0,-1-1-1,0 1 1,0-1 0,0 1-1,0-1 1,0 0 0,0 0-1,0 0 1,0 0 0,0 1-1,0-1 1,0 0 0,0-1 0,0 1-1,-1 0 1,1 0 0,0-2-1,10-29 402,-1 1-474,3 11 646,2 0 0,0 1 0,0 1 0,2 0 0,20-16 0,14-16-2161,-12 11-1000,-8 13 4408,37-26 0,-46 35-2410,23-23-1,11-8-868,-14 20 4323,-2 6-2286,51-34-4751,-58 35 6054,22-14-1636,2 2 0,2 3-1,62-22 1,16-12-2224,27-10 3905,4 20-3875,-95 33 4636,51-20-4556,1 1 4212,-39 21-3985,26 3 1072,167-25 2610,-92 19-4355,-106 14 2782,91-10 625,-57-1-3841,-2 4 6144,-12 2-4435,-1 0 1271,182 1 0,-174 11 1582,-34 1-3752,38 5 3568,-96-5-1400,38 4-2895,25 4 3453,14 1 1008,-31-5-4045,-4 0 4458,73 24-3757,-101-20 1840,90 13-542,-47-9-363,-24-2 3509,140 41-5177,-2 9 4061,-160-52-2484,32 4 0,-9-1-1148,-17-2 3621,51 15 98,-10-3-4573,-24-3 4526,-11-3-130,-9-4-3014,-1 1 0,51 29 0,87 50 3407,-11-8-3428,-109-52 330,35 20 4124,39 22-5955,-96-57 4059,3 6 66,-23-18-1238,0 0 0,0 0 0,0 0 0,0-1 0,1 0 0,0 0 0,-1 0 1,10 2-1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27:54.74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1193 18551,'13'-12'3525,"4"-11"-3544,4-3-1337,-9 14 408,-1-1 0,14-21 0,-18 23 1571,1 0 1,0 1 0,0 0 0,1 0 0,16-12-1,54-41-1533,13-9 189,-28 30 3400,79-48-4051,-46 27 2330,144-59-1394,-100 55 392,-61 30 283,102-31 0,1 1-2991,-102 38 3635,144-33 0,-163 47-977,152-31 935,-44 10-2131,-87 21 2763,17-4-2399,-13 1 1129,1 3 0,107-4 1,-65 8 826,443-11-1800,-70 45 466,-375-11 2215,-50-3-3128,274 44 2019,-171-23-2294,112 24 840,-205-34 2552,163 46-3360,-53 14 2252,-8-5-325,-167-65-2308,57 26 3985,99 63-3167,-104-56 3167,-53-29-3816,37 31 1,-42-31 2514,1 0-1,0-1 1,23 12 0,-35-23-967,-1 0 0,1 0 0,-1-1 0,1 1 1,0-1-1,-1 0 0,1-1 0,0 1 0,8-2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6:42.587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1 101 17567,'16'-6'143,"1"0"-1,0 2 1,0 0 0,0 0-1,23-1 1,90 3 1514,-34 2-714,328-23-1412,-336 18 2792,46 3-3614,6-1 3878,114-3-2545,-55 1-210,-130 4 347,22-2-3306,-30-4 5981,-36 3-2225,-6 0-928,0 1 1,24 0 0,-42 3 276,0 0-1,0 0 1,-1 1-1,1-1 1,0 0-1,0 1 1,-1-1-1,1 0 1,0 1-1,-1-1 0,1 1 1,-1 0-1,1-1 1,-1 1-1,1-1 1,-1 1-1,1 0 1,-1-1-1,1 1 1,-1 0-1,0 0 1,1-1-1,-1 1 1,0 0-1,0 0 0,0 1 1,5 23 111,-4-21 84,0 11-57,0 0 1,-2 0 0,-2 24 0,-1 9-228,1 1-62,1-31 135,1 0 0,1-1 0,0 1 0,1 0 0,4 22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6:53.670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47 16408,'4'1'267,"0"0"1,0 0 0,0 0 0,0-1-1,0 0 1,0 0 0,0 0 0,0 0-1,1 0 1,-1-1 0,6-1 0,7-1-378,245 4-2171,-160 3 3076,118-12-1,-163 2-1375,441-30 2288,-426 37-5073,95 4 7146,-82-2-5572,11 0-296,-32 3 4907,-33-2-2171,39-1 0,32-10-5708,-87 5 5662,-10 0-247,-1 1-1,1 1 0,-1-1 0,1 1 0,-1-1 0,1 1 0,0 1 1,-1-1-1,1 1 0,-1-1 0,9 4 0,-11-3-359,-1 0 0,0 0 0,1 0 0,-1 1 0,0-1 0,1 0 0,-1 1 0,0-1 0,0 1 0,0-1 0,0 1 0,-1 0 1,1-1-1,0 1 0,-1 0 0,1-1 0,0 4 0,6 38-2,-4-24 4,19 83-451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6:55.409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14 16671,'7'2'360,"-1"0"-1,1-1 1,0 0-1,-1-1 0,1 1 1,0-1-1,0-1 1,9 0-1,11-1-619,98 2-3480,264-3 5676,-223-6-5081,-46 5 7516,61 9-6866,-63 0 5331,-59-4-4129,292-5 1434,-286 0-2696,38 6 8715,-57 2-6749,-36-3 502,88 8 183,-97 5 29,2 13-354,-2-11 106,1-1 0,0 1 1,1-1-1,8 24 1,-9-33 257,0-1 0,0 1 0,-1 0 0,1 11 0,-1 0-3828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01.111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0 136 17927,'0'0'1000,"24"-6"1378,-9 3-3214,1 0 1,18 0 0,24-4-3000,83-14 7920,71 8-3237,7 0-1738,-59-1 3964,-67 8-4704,74-1 3498,-6 2-4112,-24 0 4704,-40 4-3540,-18-1-1667,-26 3 4704,47 1-1142,92 0-1840,-66-11 3953,-106 5-3672,0 0 0,26-10 0,-45 14 663,0 0 99,0 0 1,1 1-1,-1 0 0,0-1 1,1 1-1,-1 0 1,0 0-1,0 0 0,0-1 1,1 1-1,-1 0 0,0 1 1,-1-1-1,1 0 0,0 0 1,0 0-1,0 0 0,-1 1 1,1-1-1,0 0 0,-1 1 1,1-1-1,-1 1 1,0-1-1,1 0 0,-1 1 1,0-1-1,0 1 0,0 1 1,1 46 1278,-1-47-1200,-1 24 442,-1 108 66,3-113-605,1 0 0,1-1 0,1 1 0,8 27 0,-1-26-903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15.487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17 17303,'51'-4'-1281,"-18"1"-67,-10 2 3497,2 2-1294,136 1 1658,82-11-3943,-153 7 4120,47 9-3261,17 0 1788,-45-7-2588,213-1 3312,-185-2-4111,-87 2 5619,25 0-4170,54 0-471,-71 2 3969,30 6-4918,-3-1 2177,219 1 2092,-162-6-4266,-56 3 5401,38 0-6406,-93-3 4371,-1 0-1,38 8 1,-67-9-1272,1 1 0,-1-1 0,0 1 0,0-1 1,1 1-1,-1 0 0,0 0 0,0 0 0,0 0 0,0 0 0,0 0 1,0 0-1,0 0 0,0 0 0,-1 0 0,1 0 0,0 0 0,-1 1 1,1-1-1,0 0 0,-1 1 0,0-1 0,1 0 0,-1 1 0,0-1 1,0 0-1,1 1 0,-1-1 0,0 1 0,-1 1 0,1 8-5,0 1 0,-4 19-1,2-18 27,-1 4 100,0-1 0,-8 19 1,6-18-297,0-1 1,-2 22-1,7-33-929,-1 1 0,1-1-1,0 1 1,1 0 0,-1-1-1,2 8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18.950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26 16855,'12'-2'696,"25"-1"-624,39 4 0,0-1-698,188-4 391,35-1 199,-73 0 1630,-129 5-5026,-23-2 6953,1 0-3463,81-2-2689,-52 8 5937,-15 3-6486,45-1 4751,0-7-105,-44-7-4833,-5 1 7339,0 6-4201,-85 2 217,0-1-1,1 0 0,-1 0 0,1 0 0,-1 0 0,0 1 1,1-1-1,-1 0 0,1 0 0,-1 1 0,0-1 0,0 0 1,1 0-1,-1 1 0,0-1 0,1 1 0,-1-1 0,0 0 1,0 1-1,0-1 0,1 0 0,-1 1 0,0-1 0,0 1 1,0-1-1,0 1 0,0-1 0,0 0 0,0 1 0,0 0 1,1 18-35,-1-11-75,7 43-125,-3-32 534,1 38 1,-3-47-705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20.848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88 17031,'3'0'-73,"0"0"-1,0 0 0,0 0 1,0 0-1,0 0 0,0 0 1,0-1-1,0 1 0,-1-1 0,1 0 1,0 0-1,4-2 0,20-5 1588,66 4 89,-61 4-3288,55-8 1,-9-4 3078,131-2 1,82 20-3012,-249-3 3482,14 0-2430,77-5 1,-55-4 2710,40 1-3823,41-2 3152,-65 5-1172,26-3-3943,-64-3 6291,-27 4-2578,-1 0 0,1 2 0,38 2 0,-14 0-3501,-22-1 7928,-27 92-3290,-4-89-1308,-1 6 122,0 0 0,1-1 0,1 1 0,-1 0-1,3 10 1,7 5-3555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26.352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60 17207,'0'0'1522,"3"-1"-1200,30-7-1094,0 2-1,53-2 0,73 6-2302,-108 2 4210,30 1 1717,23 0-2457,1-6-3743,-95 4 3226,65-6 2173,100 4 1,-83 8-3937,71 5 1204,-2 2 3495,35-6-5537,0-13 4899,-152 5-1085,140-20-5074,-62 5 4327,-84 14 1582,47 1 0,28 2-3037,-3-1 2369,-102 21-1033,-2 4-141,-1 0 1,-1 0-1,-1 0 0,-1 1 0,-2 36 1,1 16-19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52:57.543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25 0 16136,'-6'10'3635,"6"-9"-3489,-1-1-161,0 1 0,0-1 0,1 1 0,-1-1 1,0 1-1,1 0 0,-1-1 0,1 1 0,-1 0 0,0 0 0,1 0 1,0-1-1,-1 1 0,1 0 0,0 0 0,-1 0 0,1 0 0,0 0 1,0 0-1,0-1 0,-1 2 0,5 296 752,-8-169-17,1-103-226,-1 4-1539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36.403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0 551 17479,'5'0'144,"-5"0"-100,1 0 1,0 0-1,0 0 1,0 0 0,0 0-1,0 0 1,-1 0-1,1-1 1,0 1 0,0 0-1,0 0 1,0-1-1,-1 1 1,1 0 0,0-1-1,0 1 1,-1-1-1,1 1 1,0-1 0,-1 1-1,1-1 1,0 0-1,-1 1 1,1-1-1,-1 0 1,1 1 0,-1-1-1,1 0 1,-1 0-1,0 1 1,1-1 0,-1 0-1,0 0 1,0 0-1,0 0 1,1 1 0,-1-1-1,0 0 1,0 0-1,0 0 1,0 0 0,0 0-1,-1-1 1,2-4-99,-1 0 0,1 0-1,1 0 1,-1 0 0,1 1 0,0-1 0,0 0 0,1 1 0,-1 0 0,1-1 0,6-6-1,6-8-64,25-27 0,-23 28-643,86-83 1729,-59 61 1305,-25 24-1551,0 2-1,0 0 1,44-24 0,70-25-1784,-124 60 914,17-7-603,45-13 1,-33 15 1711,75-8-1,41 11 327,-51 7-3916,-78-1 1314,204 11 5446,-77 7-4844,-124-13-648,41 12 1,-30-4 2342,62 30 0,32 30 1738,-49-21-4095,10 11-1096,111 102 6045,-192-154-3600,29 28-509,-21-32-3725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5:17:44.890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30 16671,'4'0'326,"0"-1"0,1 0 0,-1 0 0,0 0 0,7-3 0,-7 3-622,1-1 1,-1 1 0,0 0 0,1 0 0,7 0-1,35 0-1622,6 0 319,-17 3 3543,107 0 3519,1-10-8981,-90 3 2558,98 2 6287,-88 5-5386,77-1-3348,-2 0 6468,-58 3-2318,108-2-4849,-28-5 8529,-34 0-7531,-26 0 3190,21 16 4009,-78-15-4100,-27 1-527,0 0 0,26 3 0,-20 0-1209,31-1 0,-10-1 3047,49 0 2448,45-7-4090,-90 3-762,-47 4 1034,15 1-562,-14 0 675,-1 0 0,1 0 0,0 1 0,-1-1 0,0 0 0,1 1 0,-1-1 0,0 0 0,0 1 0,1 0 0,-1-1 0,0 1 0,-1 0 0,1-1 0,0 1 0,0 0 0,-1 0 0,1 0 0,-1 0 0,0 0 0,1-1 0,-1 1 0,0 0 0,0 0 0,-1 4 0,1 9-18,-1 1 0,-3 18 0,1-17-12,1-3-48,1-8-47,0-1 0,1 0 0,-1 1 0,1-1 0,0 0-1,2 11 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04.693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1762 15688,'42'-64'1287,"33"-16"-6505,45-34 8668,-39 38-2216,56-46-1606,-34 32 981,78-70-112,-121 111 416,21-20-3153,73-68 4041,25-18-2289,-132 115 2628,29-17-4679,-18 13 2578,-23 17 2118,99-78-4242,-79 58 4741,-27 22-4040,55-48-65,113-93 4203,-145 118-4870,-38 34-770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07.45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0 16671,'0'0'282,"13"10"-180,-9-4 158,1 0 0,-1 0 0,1-1 0,1 1 0,-1-1 0,1 0 0,0-1 0,0 1 0,0-1 0,10 5-1,-7-3-1143,1 0 0,-1 0-1,15 15 1,32 34 3578,82 64-4030,-62-57 3834,-25-15-4209,28 21 3898,-12-9-4371,25 38 4958,-3-3-5192,-57-64 5051,16 16-3109,43 41-137,47 35 2172,27 29-3070,-86-69 2451,3-4 1,107 80-1,-102-89-743,-31-20-8492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19.318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74 15688,'0'0'248,"2"-4"-920,2-3-48,1 1 0,0-2-112,0-2 0,1 0 112,0 0 8,3 0-1080,-2 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19.93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1643 7800,'121'-87'5288,"-37"16"-2398,-5 4-1757,15-7-2959,126-95 3580,-159 123-2441,156-116 134,-90 69 2685,57-60-2980,-73 59-626,-23 31 3537,-33 26-3990,153-106 2999,-158 109-788,24-15-1294,92-63 1163,-58 35-3251,-42 34 6618,-21 17-4074,5-3-6934,-28 15 2552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27.74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0 16408,'0'0'1289,"12"13"-2952,20 18-2687,14 19 8386,-10-9-301,-10-15-5101,19 20-1582,79 93 5887,-72-78-5312,-43-49 1186,249 248 4301,-179-185-4084,23 19 2413,-33-32-3422,69 59 1902,-48-42 1833,-29-27-3447,146 129 3379,-142-118-2273,59 73 0,-53-54 1248,107 100-8656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33.75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1733 16048,'13'-19'170,"0"1"0,2 0 0,0 1 1,26-23-1,-17 18-720,25-32 1,22-30-1163,43-36 4258,-47 52-2473,-3-2-3974,149-158 7105,124-97-3781,-15 7 2214,-33 30-7650,-242 244-1156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34.785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0 17207,'16'15'-1177,"-1"0"0,20 26-1,-16-16 2821,18 34 0,36 67 473,104 167-4095,-80-133 4458,-57-94-3973,45 74 1056,-56-98 1871,41 47 0,0-12-3338,20 23 443,-34-29 4141,17 36-1423,26 59-5138,-90-148 3358,19 27 1,-3-17-1322,5-8-4587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36.75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1630 16224,'9'-15'-94,"15"-31"1,5-11-472,67-108 3378,-18-10-3707,-2-3-1560,-56 141 3692,26-37 0,-43 69-1065,73-106 595,27-63-4932,12-21 8558,-42 78-5624,-30 46-1092,69-85 4443,-68 102-4441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4T14:53:02.644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8 0 17207,'0'0'2966,"-3"20"-4190,0 4 1405,2 0 0,0 0 0,2 0 0,6 45 0,1 35-510,-8-70 490,-2 0 0,-8 40 1,9-63-87,0 0 1,1 0 0,0 0-1,0 0 1,1 0 0,3 12-1,0 0-78,-4-16-99,7 29-682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37.905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0 17119,'10'5'2043,"-8"-4"-2041,0 0 0,0 1-1,0-1 1,0 1 0,-1-1 0,1 1 0,-1 0-1,3 2 1,27 54-961,-2 2 1,-3 0-1,26 89 1,-34-88-284,103 306 7674,-8-23-8893,-107-324 2131,20 67-1314,14 46 4168,-8-22-670,-26-95-3106,1-1-1,12 21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49.216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2 1998 17391,'15'-8'35,"-11"6"354,-7 1-174,-8-3-894,10 4 663,1 0 0,-1-1 0,1 1 0,-1 0 0,1-1 0,0 1 1,-1-1-1,1 1 0,-1-1 0,1 1 0,0-1 0,0 0 0,-1 1 0,1-1 0,0 1 0,0-1 0,0 1 0,-1-1 0,1 0 0,0 1 0,0-1 0,0 0 0,0 1 0,0-1 0,0 1 0,0-1 0,1 0 0,-1 1 0,0-1 0,0 1 0,0-1 0,1 0 0,-1 1 0,0-1 0,0 1 0,1-1 0,-1 1 0,1-1 0,-1 0 0,16-22-74,7 1-2644,34-26 1,-21 20 3165,-2-3 3982,27-27-757,79-82-7659,-32 28 8440,38-42-8635,-75 75 7542,47-30-4103,-4 3 465,0-1 895,14-14-1172,-86 78 1721,165-161-3434,-113 124 4295,175-149-2236,-159 125-5609,-26 23 6381,-26 29-3406,-24 23-4158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50.431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14 15240,'4'-2'131,"0"0"0,0 0 0,0 0 1,0 1-1,1 0 0,-1-1 0,6 1 1,-6 0-289,-1 1 1,1 1-1,0-1 1,0 0-1,-1 1 1,1 0-1,0 0 1,-1 0 0,1 0-1,-1 1 1,1-1-1,-1 1 1,0 0-1,1 0 1,-1 0-1,0 0 1,0 1-1,-1-1 1,1 1 0,0 0-1,2 3 1,46 50 5152,-29-35-4691,-1 2 0,-2 0 1,27 42-1,41 90-3297,37 62 7618,-97-168-5423,23 59 0,-4-8-1525,-19-54 3871,1-1-1,38 45 1,8 12-1664,-57-76-1032,-2 1 1,14 31-1,-15-25 2139,2 0-1,1-1 0,1-1 1,32 40-1,179 233-2244,-136-176 1918,-75-104-1476,24 32-4052,-34-47 3043,35 29-5464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58.363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8 1711 15864,'4'-16'-186,"-12"24"-13,6-5 201,1-2 51,2-6-270,0 0 0,1 1 0,0-1 0,0 0 1,0 1-1,1-1 0,5-7 0,-1 0-666,37-57 5598,33-26-4425,13-19-1921,-16 12 5137,25-39-7837,-37 49 8148,91-118-4450,-143 196 991,265-322 332,-179 217-310,-31 37 814,-21 29-3746,148-170 3730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3T10:39:59.264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0 17751,'2'2'-76,"0"-1"-1,0 1 0,0-1 0,0 1 0,-1 0 0,1 0 1,0 0-1,-1 0 0,1 0 0,-1 0 0,2 4 0,5 5-515,41 43 4891,-18-20-5951,35 47-1,-32-33 2211,265 371 1844,-83-150-2368,-142-173-27,83 142-1,-71-102 2435,-56-85-1722,-21-34-1195,1 0 1,1-1 0,23 28 0,-31-40 303,1-1 1,-1 0-1,1 0 0,0-1 1,0 1-1,7 2 1,-10-4 17,0-1 1,0 0-1,0 1 1,0-1 0,0 0-1,0 1 1,0-1-1,0 0 1,0 0-1,0 0 1,1 0-1,-1 0 1,0 0 0,0 0-1,0-1 1,0 1-1,2-1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9T10:45:23.740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18 1364 16943,'11'-15'3298,"-22"10"-2554,10 4-718,-1-1 1,1 1-1,-1-1 0,1 0 1,0 1-1,-1-1 1,1 0-1,0 0 0,0 0 1,0 0-1,1 1 1,-1-1-1,0-1 1,1 1-1,-1 0 0,1 0 1,0 0-1,0 0 1,0-3-1,2-46 1097,-1 40-816,2-11 93,1 0 0,1 0-1,13-38 1,33-61 233,-34 88-253,2 0-1,34-44 0,-4 7-1885,-36 48 491,68-98 431,-63 97 1663,1 1 0,41-39 0,5 9-1090,25-24-2236,-50 40 2999,1 2 0,1 2-1,76-44 1,-6 14-4645,-66 41 5870,93-29 1,-31 13-3913,-72 25 2329,0 0-1,1 3 1,0 1 0,59-6 0,-50 12-1111,75 4-1,-102 0 1153,100 11 1313,-103-10-2071,-1 1 0,1 0 0,-1 2-1,0-1 1,21 13 0,-8-1 853,0 1-1,-1 2 0,44 40 0,-23-17-21,-27-26-875,-2 1 0,0 0 0,25 32 1,22 44-1464,-28-37 3549,58 117-1,-80-138-1492,46 111-24,-52-115-416,0 0-1,5 34 0,20 100-193,-22-100-126,10 59 411,12 255 700,-35-357-544,-1-16-12,0 0 0,1 0 0,1 0 0,-1 0 0,1 0 0,0 0 0,3 11-1,-3-18-129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9T10:45:32.067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1156 18375,'16'-8'1942,"-17"-4"27,0 7-2486,0 0 535,0-1 1,1 0-1,-1 0 0,1 0 1,0 0-1,1 0 1,1-8-1,11-43 383,-12 53-356,6-19 475,1 1 0,1 0 1,16-31-1,43-57-842,1-3-2304,-48 77 3348,2 1-1,1 1 1,2 1-1,1 1 1,35-31 0,-9 10-813,66-62-1344,-94 93 2167,1 1 0,53-32 0,91-36-3540,-94 57 4442,-35 18-1336,1 2 1,67-11 0,-92 21-303,0 1 1,1 0-1,-1 1 1,1 1-1,26 4 1,86 26 2109,-49-11-3783,-29-7 2693,-1 2 0,84 37 0,-39-3-2553,-23-1 59,-39-23 2721,-2 3 0,53 56 0,-67-63-1398,-2 1 0,0 0 0,-1 2 0,20 43 0,33 109-1391,-3-9 2436,-58-149-777,-1 0 0,7 31 0,-9-31-698,1 1-1,11 27 1,-15-44 1005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9T10:45:39.806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1 985 18551,'5'-8'579,"3"-8"2362,-19 25-1542,10-25-1549,2 0 1,0 0-1,0 0 0,2 0 0,0 0 1,1 1-1,0-1 0,10-21 1,3-3 1474,43-70 0,-33 70-396,36-42 0,7-9-1874,-53 69 1010,0 0 0,2 2 0,0 0 0,1 1 0,1 1 0,39-25 0,150-75-402,-201 113 119,52-23 362,1 2-1,2 3 1,0 3 0,1 3 0,124-16 0,-148 28 135,0 2 1,0 3 0,0 0-1,68 12 1,112 47 864,-220-59-1144,12 5 21,-1 0 0,0 0-1,-1 1 1,0 1 0,0 0-1,0 1 1,-1 0 0,0 0 0,14 16-1,7 11 161,36 53 0,-14-16-53,-9-14-994,-2 3-1,40 76 1,-15 10 3265,-57-126-2140,0 0 0,6 24-1,2 5-1762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9T10:45:48.285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1 972 20079,'0'-10'1011,"0"0"0,2 0 0,3-17-1,-1 12-1066,1 1 0,1-1 0,1 1-1,0 0 1,1 0 0,12-16 0,43-81-271,-46 78-839,1 1 0,24-32-1,107-121 5447,-108 139-4955,87-74 0,-21 38 2807,6 11-3330,-94 62 1435,1 1 0,-1 0 0,1 2-1,1 0 1,-1 1 0,1 2 0,21-2 0,151 1-1077,-118 5 2384,-20 2-1284,0 2 0,0 2 0,95 27 0,-136-30-498,0 1 0,-1 1 0,1 0 0,-1 0 0,-1 1 1,1 1-1,18 15 0,4 8 1703,33 37 0,-30-29-1146,-15-13-918,-1 1-1,-1 1 0,33 59 0,-35-52 1175,2-2 0,41 50 0,-28-45-720,-2 2 0,-2 1 0,27 47 0,-28-43-1334,-20-31 1412,0-1 0,-1 1 0,0 1 0,-1-1 0,7 23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9T10:45:56.383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1 776 17927,'2'-2'43,"0"1"174,-1 0 1,1 0 0,-1 0-1,0 0 1,1 0-1,-1 0 1,0-1-1,0 1 1,0-1-1,0 1 1,0-1-1,0 1 1,0-1-1,-1 1 1,1-1 0,-1 0-1,1 1 1,-1-1-1,1-2 1,2-8 63,2-1 1,-1 1 0,1 0 0,1 1 0,0-1 0,1 1-1,0 0 1,11-12 0,12-12 788,35-30 0,-14 14-2124,16-10-735,40-19 3993,23-20-2561,-96 71 638,1 1 0,1 2 0,1 1 1,67-31-1,-75 43-282,1 1 0,0 2 0,1 0 0,0 3 0,0 0 0,1 2 0,39-1 0,-38 5 223,-1 2 0,1 1 0,0 1 0,31 8-1,-45-6-380,-1 0-1,0 1 1,0 1-1,0 1 1,-1 0-1,0 1 1,-1 1-1,19 15 0,90 67 2255,4-9-3757,-104-67 1797,-1 0 0,-1 2 1,-1 0-1,0 2 1,-1 1-1,-1 0 1,-2 1-1,0 1 1,-1 1-1,-1 0 1,-1 2-1,15 34 1,-25-44-234,-1 1 0,0-1 1,-1 1-1,-1 0 0,0 29 0,-1-28-585,0 0 0,1-1 1,0 1-1,10 31 0,-11-43-173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3F718-D639-4A67-B97C-9D58CA0DBEA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F97CE-8F6E-4F54-BF85-991B2035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37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3F97CE-8F6E-4F54-BF85-991B2035EB74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40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3F97CE-8F6E-4F54-BF85-991B2035EB7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968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3F97CE-8F6E-4F54-BF85-991B2035EB74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17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1E3C1-4462-42F0-1287-E229534B8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3D05CE-E8BE-93D2-CCC2-C65F95042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5ABEF0-D758-8C5F-23A4-2A169F32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DDCECA-76F5-0ECF-9961-F1CCBD24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8AB068-24D2-51F3-E3C2-095B02BE9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9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BD7EB-C6A4-A74D-D0B3-ED26CFC35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077B3D-03F8-4A14-A044-34244D0D6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CA3589-C030-ACF6-37E2-21B40B69F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C982EB-E8D7-6CBD-2771-7B926284E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6E6C4C-979C-C754-D5E7-ED3CEFAB1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28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0F9EC36-8A94-21E9-C867-CF3FE2486F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73E496-F082-419E-F052-E769A9DBB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DB0EC6-250F-BCA0-02FD-4A2BBB3CA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387841-4D97-CDF9-4C67-FDFD24C4F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86D352-630B-EF1F-48BB-81AB1D36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1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BEE77-7862-695D-F948-98341B78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EE3E34-2337-FAEC-DB98-532EF7D17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2B79B0-A06A-8716-8800-0D4D785F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4C1C12-B6BD-3E8E-89A1-8287192DC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5B9FE3-BD02-88C5-D7DC-6B89075E6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4C4F4-F309-E6D5-C9A9-63FCFCAFB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4F86BD-75F5-44DA-CA57-C7783B445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032AC4-A67F-C829-B03D-DD05F50C2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10F892-7E97-BEA4-60FD-071C02756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3A86C6-91FF-AA6C-D284-5D6DD33C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2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6E7263-B471-C823-6E53-CB0A1A099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0959C0-F2B7-8B0C-D739-9546D021CD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72F170-6DB6-ACE0-FDA2-E115E5DF8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684354-3C3E-22D9-4272-A0209B08C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D2FF29-EA82-5350-1C70-D58352599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82C5E-9670-BF81-F1FD-1D6890737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2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74811-77EE-92C7-A58B-D0FAE0CD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BAE5AC-1BA2-52E6-897A-6C101251B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2BD10E-D7C5-181B-36F0-9F18453D2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B0E515E-80EE-93D3-43A0-98975C7BE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C65BF9-581D-D724-EBC1-0A73EE207E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27B2FE-81C1-BBEE-A458-F6E3CA67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D935E22-8629-E371-BB33-04C1EDEB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414F5B2-5E78-705A-815F-3CAE9CBE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8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46C5B6-D841-D569-951C-8397461C9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2A09B2-549C-B5DB-C410-38036823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2A1E73-11FA-8A57-7079-051034FD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59FEB31-1D20-C197-8C14-2C7F810D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6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72EE00-D9E3-A6EC-E814-FBA8CBB83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1F5BC2-F1CC-0417-DDAD-996DD0764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172FC6-6452-160C-A40B-B5D1237C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3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5F301-DFF0-A631-BAC5-7A4CFE3EC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CDD882-B331-28F8-06D4-3D5889E21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45748E-9C84-0F0E-BEDE-F099990750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BDB06B-87EA-13C2-C120-3AF6B4B0A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C73F2A-2DD5-655B-98C1-5E46424C4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5C5AA6-8E53-D465-37AE-125D2E26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32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44EC5F-A95F-76C4-F455-5257A893C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D9A403-EF14-520A-3CCF-F1D74CCBD4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B66102-4342-3F40-DB45-8357AC994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5D5F15-A17D-9342-F7E8-70E192C41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02C7F7-2884-F8DA-75E1-8F1A444B8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4C962A-12B2-0869-F674-8CE8B6C6E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1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28F8E-199B-6BD2-93A4-707D7E456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84D9A1-0F37-76A6-1B07-2E358E06C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FF8A7A-8267-DC91-B792-A0C57A55A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C6A71-74B9-4DE4-9021-09708E21ED3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830D9C-6E8A-0A4A-97F1-C61E977E8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D2AFD6-FBEA-B08C-59D0-2362A7FE2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B8C88-CC37-46F1-A43F-4985FC0C6C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35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customXml" Target="../ink/ink2.xml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customXml" Target="../ink/ink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2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customXml" Target="../ink/ink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ustomXml" Target="../ink/ink11.xml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customXml" Target="../ink/ink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ustomXml" Target="../ink/ink15.xml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customXml" Target="../ink/ink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ustomXml" Target="../ink/ink18.xml"/><Relationship Id="rId7" Type="http://schemas.openxmlformats.org/officeDocument/2006/relationships/customXml" Target="../ink/ink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ustomXml" Target="../ink/ink19.xml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customXml" Target="../ink/ink2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27.xml"/><Relationship Id="rId18" Type="http://schemas.openxmlformats.org/officeDocument/2006/relationships/image" Target="../media/image35.png"/><Relationship Id="rId3" Type="http://schemas.openxmlformats.org/officeDocument/2006/relationships/customXml" Target="../ink/ink22.xml"/><Relationship Id="rId21" Type="http://schemas.openxmlformats.org/officeDocument/2006/relationships/customXml" Target="../ink/ink31.xml"/><Relationship Id="rId7" Type="http://schemas.openxmlformats.org/officeDocument/2006/relationships/customXml" Target="../ink/ink24.xml"/><Relationship Id="rId12" Type="http://schemas.openxmlformats.org/officeDocument/2006/relationships/image" Target="../media/image32.png"/><Relationship Id="rId17" Type="http://schemas.openxmlformats.org/officeDocument/2006/relationships/customXml" Target="../ink/ink29.xml"/><Relationship Id="rId2" Type="http://schemas.openxmlformats.org/officeDocument/2006/relationships/image" Target="../media/image14.jpeg"/><Relationship Id="rId16" Type="http://schemas.openxmlformats.org/officeDocument/2006/relationships/image" Target="../media/image34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customXml" Target="../ink/ink26.xml"/><Relationship Id="rId5" Type="http://schemas.openxmlformats.org/officeDocument/2006/relationships/customXml" Target="../ink/ink23.xml"/><Relationship Id="rId15" Type="http://schemas.openxmlformats.org/officeDocument/2006/relationships/customXml" Target="../ink/ink28.xml"/><Relationship Id="rId10" Type="http://schemas.openxmlformats.org/officeDocument/2006/relationships/image" Target="../media/image31.png"/><Relationship Id="rId19" Type="http://schemas.openxmlformats.org/officeDocument/2006/relationships/customXml" Target="../ink/ink30.xml"/><Relationship Id="rId4" Type="http://schemas.openxmlformats.org/officeDocument/2006/relationships/image" Target="../media/image28.png"/><Relationship Id="rId9" Type="http://schemas.openxmlformats.org/officeDocument/2006/relationships/customXml" Target="../ink/ink25.xml"/><Relationship Id="rId14" Type="http://schemas.openxmlformats.org/officeDocument/2006/relationships/image" Target="../media/image33.png"/><Relationship Id="rId2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5.xml"/><Relationship Id="rId13" Type="http://schemas.openxmlformats.org/officeDocument/2006/relationships/image" Target="../media/image62.png"/><Relationship Id="rId18" Type="http://schemas.openxmlformats.org/officeDocument/2006/relationships/customXml" Target="../ink/ink40.xml"/><Relationship Id="rId26" Type="http://schemas.openxmlformats.org/officeDocument/2006/relationships/customXml" Target="../ink/ink44.xml"/><Relationship Id="rId3" Type="http://schemas.openxmlformats.org/officeDocument/2006/relationships/image" Target="../media/image57.png"/><Relationship Id="rId21" Type="http://schemas.openxmlformats.org/officeDocument/2006/relationships/image" Target="../media/image66.png"/><Relationship Id="rId7" Type="http://schemas.openxmlformats.org/officeDocument/2006/relationships/image" Target="../media/image59.png"/><Relationship Id="rId12" Type="http://schemas.openxmlformats.org/officeDocument/2006/relationships/customXml" Target="../ink/ink37.xml"/><Relationship Id="rId17" Type="http://schemas.openxmlformats.org/officeDocument/2006/relationships/image" Target="../media/image64.png"/><Relationship Id="rId25" Type="http://schemas.openxmlformats.org/officeDocument/2006/relationships/image" Target="../media/image68.png"/><Relationship Id="rId2" Type="http://schemas.openxmlformats.org/officeDocument/2006/relationships/customXml" Target="../ink/ink32.xml"/><Relationship Id="rId16" Type="http://schemas.openxmlformats.org/officeDocument/2006/relationships/customXml" Target="../ink/ink39.xml"/><Relationship Id="rId20" Type="http://schemas.openxmlformats.org/officeDocument/2006/relationships/customXml" Target="../ink/ink4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4.xml"/><Relationship Id="rId11" Type="http://schemas.openxmlformats.org/officeDocument/2006/relationships/image" Target="../media/image38.png"/><Relationship Id="rId24" Type="http://schemas.openxmlformats.org/officeDocument/2006/relationships/customXml" Target="../ink/ink43.xml"/><Relationship Id="rId5" Type="http://schemas.openxmlformats.org/officeDocument/2006/relationships/image" Target="../media/image58.png"/><Relationship Id="rId15" Type="http://schemas.openxmlformats.org/officeDocument/2006/relationships/image" Target="../media/image63.png"/><Relationship Id="rId23" Type="http://schemas.openxmlformats.org/officeDocument/2006/relationships/image" Target="../media/image67.png"/><Relationship Id="rId10" Type="http://schemas.openxmlformats.org/officeDocument/2006/relationships/customXml" Target="../ink/ink36.xml"/><Relationship Id="rId19" Type="http://schemas.openxmlformats.org/officeDocument/2006/relationships/image" Target="../media/image65.png"/><Relationship Id="rId4" Type="http://schemas.openxmlformats.org/officeDocument/2006/relationships/customXml" Target="../ink/ink33.xml"/><Relationship Id="rId9" Type="http://schemas.openxmlformats.org/officeDocument/2006/relationships/image" Target="../media/image60.png"/><Relationship Id="rId14" Type="http://schemas.openxmlformats.org/officeDocument/2006/relationships/customXml" Target="../ink/ink38.xml"/><Relationship Id="rId22" Type="http://schemas.openxmlformats.org/officeDocument/2006/relationships/customXml" Target="../ink/ink42.xml"/><Relationship Id="rId27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3B967B-B9B8-3A4F-FCDB-AD499702EBA4}"/>
              </a:ext>
            </a:extLst>
          </p:cNvPr>
          <p:cNvSpPr/>
          <p:nvPr/>
        </p:nvSpPr>
        <p:spPr>
          <a:xfrm>
            <a:off x="2964405" y="828288"/>
            <a:ext cx="6263189" cy="52014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Савтос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166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лосав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321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ин от пользователя Saul Drew Hudson на доске EMERGENCIAS">
            <a:extLst>
              <a:ext uri="{FF2B5EF4-FFF2-40B4-BE49-F238E27FC236}">
                <a16:creationId xmlns:a16="http://schemas.microsoft.com/office/drawing/2014/main" id="{7C80449B-86A7-EEEE-E80D-9B5B8232D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6858000"/>
            <a:ext cx="6969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ланеты на белом фоне (95 фото) » ФОНОВАЯ ГАЛЕРЕЯ КАТЕРИНЫ АСКВИТ">
            <a:extLst>
              <a:ext uri="{FF2B5EF4-FFF2-40B4-BE49-F238E27FC236}">
                <a16:creationId xmlns:a16="http://schemas.microsoft.com/office/drawing/2014/main" id="{C1178475-E6F9-B831-CC5D-4FC7D0833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5368">
            <a:off x="157557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DE6CD0-C61E-E327-B545-9817E8451F1F}"/>
              </a:ext>
            </a:extLst>
          </p:cNvPr>
          <p:cNvSpPr txBox="1"/>
          <p:nvPr/>
        </p:nvSpPr>
        <p:spPr>
          <a:xfrm>
            <a:off x="6909684" y="418454"/>
            <a:ext cx="5282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Планета </a:t>
            </a:r>
            <a:r>
              <a:rPr lang="ru-RU" sz="8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Альдераан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100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4AE5ECE4-2B10-2E0F-50DD-B81D15F8C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9282954" y="-6439546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8626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ять стихий: космос. Какие опасности подстерегают искусственные материалы  за пределами атмосферы Земли">
            <a:extLst>
              <a:ext uri="{FF2B5EF4-FFF2-40B4-BE49-F238E27FC236}">
                <a16:creationId xmlns:a16="http://schemas.microsoft.com/office/drawing/2014/main" id="{A26270AB-44F3-45D3-201D-530AECEB5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266"/>
            <a:ext cx="12192000" cy="696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ланеты на белом фоне (95 фото) » ФОНОВАЯ ГАЛЕРЕЯ КАТЕРИНЫ АСКВИТ">
            <a:extLst>
              <a:ext uri="{FF2B5EF4-FFF2-40B4-BE49-F238E27FC236}">
                <a16:creationId xmlns:a16="http://schemas.microsoft.com/office/drawing/2014/main" id="{C1178475-E6F9-B831-CC5D-4FC7D0833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8647">
            <a:off x="1444325" y="3939870"/>
            <a:ext cx="9303350" cy="93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287E36EF-2434-677F-5F50-B838863B8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7064603" y="2373174"/>
            <a:ext cx="4015773" cy="401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5617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ять стихий: космос. Какие опасности подстерегают искусственные материалы  за пределами атмосферы Земли">
            <a:extLst>
              <a:ext uri="{FF2B5EF4-FFF2-40B4-BE49-F238E27FC236}">
                <a16:creationId xmlns:a16="http://schemas.microsoft.com/office/drawing/2014/main" id="{A26270AB-44F3-45D3-201D-530AECEB5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266"/>
            <a:ext cx="12192000" cy="696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ланеты на белом фоне (95 фото) » ФОНОВАЯ ГАЛЕРЕЯ КАТЕРИНЫ АСКВИТ">
            <a:extLst>
              <a:ext uri="{FF2B5EF4-FFF2-40B4-BE49-F238E27FC236}">
                <a16:creationId xmlns:a16="http://schemas.microsoft.com/office/drawing/2014/main" id="{C1178475-E6F9-B831-CC5D-4FC7D0833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8647">
            <a:off x="955328" y="7541153"/>
            <a:ext cx="9303350" cy="93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287E36EF-2434-677F-5F50-B838863B8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591230" y="7388520"/>
            <a:ext cx="4015773" cy="401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5FFB64-4838-DCAC-E188-DE3E7A50B7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6818" y="734635"/>
            <a:ext cx="5438363" cy="233072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887070-2880-5A06-773F-65CF225F14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1406" y="3543616"/>
            <a:ext cx="6405921" cy="2330726"/>
          </a:xfrm>
          <a:prstGeom prst="rect">
            <a:avLst/>
          </a:prstGeom>
        </p:spPr>
      </p:pic>
      <p:pic>
        <p:nvPicPr>
          <p:cNvPr id="2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E5BE7646-D5F5-918B-5B33-559E22C3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03701" flipH="1">
            <a:off x="12905071" y="-91262"/>
            <a:ext cx="7040523" cy="70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039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8AADCDBA-9EE7-F5F3-0794-F06797F95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03701" flipH="1">
            <a:off x="2575736" y="430725"/>
            <a:ext cx="7040523" cy="70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6916DF-DA86-66A9-FC5C-125B80D5F165}"/>
              </a:ext>
            </a:extLst>
          </p:cNvPr>
          <p:cNvSpPr txBox="1">
            <a:spLocks/>
          </p:cNvSpPr>
          <p:nvPr/>
        </p:nvSpPr>
        <p:spPr>
          <a:xfrm>
            <a:off x="541867" y="540896"/>
            <a:ext cx="11263624" cy="13255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>
                <a:latin typeface="Propisi" panose="02000508030000020003" pitchFamily="2" charset="0"/>
              </a:rPr>
              <a:t>Что мы можем увидеть в космосе?</a:t>
            </a:r>
          </a:p>
        </p:txBody>
      </p:sp>
    </p:spTree>
    <p:extLst>
      <p:ext uri="{BB962C8B-B14F-4D97-AF65-F5344CB8AC3E}">
        <p14:creationId xmlns:p14="http://schemas.microsoft.com/office/powerpoint/2010/main" val="5449464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8AADCDBA-9EE7-F5F3-0794-F06797F95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03701" flipH="1">
            <a:off x="-8203100" y="513853"/>
            <a:ext cx="7040523" cy="70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Чем планета отличается от звезды?">
            <a:extLst>
              <a:ext uri="{FF2B5EF4-FFF2-40B4-BE49-F238E27FC236}">
                <a16:creationId xmlns:a16="http://schemas.microsoft.com/office/drawing/2014/main" id="{D8A2F8C3-B42F-FF2E-F0A8-82861ED8A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270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Чем планета отличается от звезды?">
            <a:extLst>
              <a:ext uri="{FF2B5EF4-FFF2-40B4-BE49-F238E27FC236}">
                <a16:creationId xmlns:a16="http://schemas.microsoft.com/office/drawing/2014/main" id="{D8A2F8C3-B42F-FF2E-F0A8-82861ED8A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69AA8-ED3A-3465-0748-396FF684CFD9}"/>
              </a:ext>
            </a:extLst>
          </p:cNvPr>
          <p:cNvSpPr txBox="1">
            <a:spLocks/>
          </p:cNvSpPr>
          <p:nvPr/>
        </p:nvSpPr>
        <p:spPr>
          <a:xfrm>
            <a:off x="287867" y="3725333"/>
            <a:ext cx="11531600" cy="1510859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>
                <a:latin typeface="Propisi" panose="02000508030000020003" pitchFamily="2" charset="0"/>
              </a:rPr>
              <a:t>1. Звёзд  ,звёзды,  звёздами, о звездах</a:t>
            </a:r>
          </a:p>
        </p:txBody>
      </p:sp>
    </p:spTree>
    <p:extLst>
      <p:ext uri="{BB962C8B-B14F-4D97-AF65-F5344CB8AC3E}">
        <p14:creationId xmlns:p14="http://schemas.microsoft.com/office/powerpoint/2010/main" val="3100004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Чем планета отличается от звезды?">
            <a:extLst>
              <a:ext uri="{FF2B5EF4-FFF2-40B4-BE49-F238E27FC236}">
                <a16:creationId xmlns:a16="http://schemas.microsoft.com/office/drawing/2014/main" id="{D8A2F8C3-B42F-FF2E-F0A8-82861ED8A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69AA8-ED3A-3465-0748-396FF684CFD9}"/>
              </a:ext>
            </a:extLst>
          </p:cNvPr>
          <p:cNvSpPr txBox="1">
            <a:spLocks/>
          </p:cNvSpPr>
          <p:nvPr/>
        </p:nvSpPr>
        <p:spPr>
          <a:xfrm>
            <a:off x="287867" y="3725333"/>
            <a:ext cx="11531600" cy="1510859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>
                <a:latin typeface="Propisi" panose="02000508030000020003" pitchFamily="2" charset="0"/>
              </a:rPr>
              <a:t>1. Звёзд  ,звёзды,  звёздами, о звездах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D5A18B0-D4A2-767D-3BB2-597D2F944EC5}"/>
              </a:ext>
            </a:extLst>
          </p:cNvPr>
          <p:cNvCxnSpPr/>
          <p:nvPr/>
        </p:nvCxnSpPr>
        <p:spPr>
          <a:xfrm>
            <a:off x="948267" y="4639733"/>
            <a:ext cx="1710266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0B8AA053-76D0-4383-54B0-FB62A2C3CDC8}"/>
              </a:ext>
            </a:extLst>
          </p:cNvPr>
          <p:cNvCxnSpPr/>
          <p:nvPr/>
        </p:nvCxnSpPr>
        <p:spPr>
          <a:xfrm>
            <a:off x="3115734" y="4639733"/>
            <a:ext cx="1710266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3D32EFA-A8CA-BA9A-C106-4B4FBBFA617F}"/>
              </a:ext>
            </a:extLst>
          </p:cNvPr>
          <p:cNvCxnSpPr/>
          <p:nvPr/>
        </p:nvCxnSpPr>
        <p:spPr>
          <a:xfrm>
            <a:off x="5537200" y="4639733"/>
            <a:ext cx="1710266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1C3DE65-50BD-5ECA-663E-134B1842579F}"/>
              </a:ext>
            </a:extLst>
          </p:cNvPr>
          <p:cNvCxnSpPr/>
          <p:nvPr/>
        </p:nvCxnSpPr>
        <p:spPr>
          <a:xfrm>
            <a:off x="9330267" y="4639733"/>
            <a:ext cx="1710266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5197E28-07FD-D4D2-31FB-D2C5430AE41F}"/>
              </a:ext>
            </a:extLst>
          </p:cNvPr>
          <p:cNvSpPr/>
          <p:nvPr/>
        </p:nvSpPr>
        <p:spPr>
          <a:xfrm>
            <a:off x="4588934" y="4097866"/>
            <a:ext cx="558800" cy="52494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ACC0BE8-DB25-7E86-E691-1AE94946AC17}"/>
              </a:ext>
            </a:extLst>
          </p:cNvPr>
          <p:cNvSpPr/>
          <p:nvPr/>
        </p:nvSpPr>
        <p:spPr>
          <a:xfrm>
            <a:off x="2658533" y="4144902"/>
            <a:ext cx="338667" cy="37252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FA2DA64-67BC-A8EF-E77A-97755D575116}"/>
              </a:ext>
            </a:extLst>
          </p:cNvPr>
          <p:cNvSpPr/>
          <p:nvPr/>
        </p:nvSpPr>
        <p:spPr>
          <a:xfrm>
            <a:off x="7044268" y="4043275"/>
            <a:ext cx="1574799" cy="57953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6D79ADE-B712-5A7A-D282-199AED4E4E82}"/>
              </a:ext>
            </a:extLst>
          </p:cNvPr>
          <p:cNvSpPr/>
          <p:nvPr/>
        </p:nvSpPr>
        <p:spPr>
          <a:xfrm>
            <a:off x="10905069" y="4097866"/>
            <a:ext cx="914398" cy="52494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158696FE-0A38-3127-2211-533F9918842D}"/>
                  </a:ext>
                </a:extLst>
              </p14:cNvPr>
              <p14:cNvContentPartPr/>
              <p14:nvPr/>
            </p14:nvContentPartPr>
            <p14:xfrm>
              <a:off x="941012" y="4447791"/>
              <a:ext cx="13680" cy="1584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158696FE-0A38-3127-2211-533F9918842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5372" y="4411791"/>
                <a:ext cx="85320" cy="23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33B938A3-6E2D-F427-3C35-2169B215B458}"/>
                  </a:ext>
                </a:extLst>
              </p14:cNvPr>
              <p14:cNvContentPartPr/>
              <p14:nvPr/>
            </p14:nvContentPartPr>
            <p14:xfrm>
              <a:off x="3148892" y="4538871"/>
              <a:ext cx="6120" cy="896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33B938A3-6E2D-F427-3C35-2169B215B45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3252" y="4503231"/>
                <a:ext cx="77760" cy="16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BE33AAB3-A240-66A3-89CF-5670ECE5FAE1}"/>
                  </a:ext>
                </a:extLst>
              </p14:cNvPr>
              <p14:cNvContentPartPr/>
              <p14:nvPr/>
            </p14:nvContentPartPr>
            <p14:xfrm>
              <a:off x="5564090" y="4416111"/>
              <a:ext cx="9000" cy="184320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BE33AAB3-A240-66A3-89CF-5670ECE5FAE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28450" y="4380111"/>
                <a:ext cx="8064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B90F6D87-614B-F02B-9CCD-A4121056F274}"/>
                  </a:ext>
                </a:extLst>
              </p14:cNvPr>
              <p14:cNvContentPartPr/>
              <p14:nvPr/>
            </p14:nvContentPartPr>
            <p14:xfrm>
              <a:off x="9347222" y="4417191"/>
              <a:ext cx="6840" cy="210960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B90F6D87-614B-F02B-9CCD-A4121056F27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311222" y="4381191"/>
                <a:ext cx="78480" cy="2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4207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ленькая планета с деревом на вершине | Премиум Фото">
            <a:extLst>
              <a:ext uri="{FF2B5EF4-FFF2-40B4-BE49-F238E27FC236}">
                <a16:creationId xmlns:a16="http://schemas.microsoft.com/office/drawing/2014/main" id="{8A57AF23-C5DC-5A1F-EB52-9B4A4ECBF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57" y="7961"/>
            <a:ext cx="10283273" cy="685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350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B253E2E-4572-8168-2CBF-9ABFBC025CA1}"/>
              </a:ext>
            </a:extLst>
          </p:cNvPr>
          <p:cNvSpPr txBox="1">
            <a:spLocks/>
          </p:cNvSpPr>
          <p:nvPr/>
        </p:nvSpPr>
        <p:spPr>
          <a:xfrm>
            <a:off x="137775" y="2433707"/>
            <a:ext cx="11916450" cy="309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dirty="0">
                <a:solidFill>
                  <a:srgbClr val="0070C0"/>
                </a:solidFill>
                <a:latin typeface="Propisi" panose="02000508030000020003" pitchFamily="2" charset="0"/>
              </a:rPr>
              <a:t>2. Ученики, учимся, учитель,   ученье, </a:t>
            </a:r>
            <a:r>
              <a:rPr lang="ru-RU" sz="96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неученье</a:t>
            </a:r>
            <a:r>
              <a:rPr lang="ru-RU" sz="9600" b="1" dirty="0">
                <a:solidFill>
                  <a:srgbClr val="0070C0"/>
                </a:solidFill>
                <a:latin typeface="Propisi" panose="02000508030000020003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4328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B253E2E-4572-8168-2CBF-9ABFBC025CA1}"/>
              </a:ext>
            </a:extLst>
          </p:cNvPr>
          <p:cNvSpPr txBox="1">
            <a:spLocks/>
          </p:cNvSpPr>
          <p:nvPr/>
        </p:nvSpPr>
        <p:spPr>
          <a:xfrm>
            <a:off x="137775" y="2433707"/>
            <a:ext cx="11916450" cy="309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dirty="0">
                <a:solidFill>
                  <a:srgbClr val="0070C0"/>
                </a:solidFill>
                <a:latin typeface="Propisi" panose="02000508030000020003" pitchFamily="2" charset="0"/>
              </a:rPr>
              <a:t>2. Ученики, учимся, учитель,   ученье, </a:t>
            </a:r>
            <a:r>
              <a:rPr lang="ru-RU" sz="96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неученье</a:t>
            </a:r>
            <a:r>
              <a:rPr lang="ru-RU" sz="9600" b="1" dirty="0">
                <a:solidFill>
                  <a:srgbClr val="0070C0"/>
                </a:solidFill>
                <a:latin typeface="Propisi" panose="02000508030000020003" pitchFamily="2" charset="0"/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351A5493-A030-6C1D-D3AF-E571D06E8D6C}"/>
                  </a:ext>
                </a:extLst>
              </p14:cNvPr>
              <p14:cNvContentPartPr/>
              <p14:nvPr/>
            </p14:nvContentPartPr>
            <p14:xfrm>
              <a:off x="1176798" y="2433707"/>
              <a:ext cx="937800" cy="64260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351A5493-A030-6C1D-D3AF-E571D06E8D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0798" y="2397687"/>
                <a:ext cx="1009440" cy="7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6039F480-8086-6940-3BC2-68142E23BC20}"/>
                  </a:ext>
                </a:extLst>
              </p14:cNvPr>
              <p14:cNvContentPartPr/>
              <p14:nvPr/>
            </p14:nvContentPartPr>
            <p14:xfrm>
              <a:off x="4933429" y="2660147"/>
              <a:ext cx="836280" cy="4161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6039F480-8086-6940-3BC2-68142E23BC2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97429" y="2624147"/>
                <a:ext cx="907920" cy="48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16472EF8-8AC3-910F-61A5-12124F3D35F0}"/>
                  </a:ext>
                </a:extLst>
              </p14:cNvPr>
              <p14:cNvContentPartPr/>
              <p14:nvPr/>
            </p14:nvContentPartPr>
            <p14:xfrm>
              <a:off x="8297892" y="2690747"/>
              <a:ext cx="801720" cy="3549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16472EF8-8AC3-910F-61A5-12124F3D35F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61892" y="2654710"/>
                <a:ext cx="873360" cy="42667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DC91F884-D4BF-41E0-1FB1-F21076264658}"/>
                  </a:ext>
                </a:extLst>
              </p14:cNvPr>
              <p14:cNvContentPartPr/>
              <p14:nvPr/>
            </p14:nvContentPartPr>
            <p14:xfrm>
              <a:off x="267944" y="3983111"/>
              <a:ext cx="803520" cy="34992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DC91F884-D4BF-41E0-1FB1-F2107626465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1944" y="3947111"/>
                <a:ext cx="875160" cy="42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3954862C-DDCB-AF79-2FD0-52626D84F2B6}"/>
                  </a:ext>
                </a:extLst>
              </p14:cNvPr>
              <p14:cNvContentPartPr/>
              <p14:nvPr/>
            </p14:nvContentPartPr>
            <p14:xfrm>
              <a:off x="4037081" y="3983111"/>
              <a:ext cx="720000" cy="30240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3954862C-DDCB-AF79-2FD0-52626D84F2B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001081" y="3947111"/>
                <a:ext cx="791640" cy="37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769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3B967B-B9B8-3A4F-FCDB-AD499702EBA4}"/>
              </a:ext>
            </a:extLst>
          </p:cNvPr>
          <p:cNvSpPr/>
          <p:nvPr/>
        </p:nvSpPr>
        <p:spPr>
          <a:xfrm>
            <a:off x="2955557" y="828288"/>
            <a:ext cx="6280886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Состав</a:t>
            </a:r>
          </a:p>
          <a:p>
            <a:pPr algn="ctr"/>
            <a:r>
              <a:rPr lang="ru-RU" sz="16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слова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71204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23F06-7090-BEE5-972E-52AB18E1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509" y="361991"/>
            <a:ext cx="11418982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latin typeface="Propisi" panose="02000508030000020003" pitchFamily="2" charset="0"/>
              </a:rPr>
              <a:t>Выделите корень слова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0AF42-58E2-039E-C6B9-A5AAC2156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9" y="1582903"/>
            <a:ext cx="11418982" cy="454535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Космос, космонавт,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космы, космический.</a:t>
            </a:r>
          </a:p>
        </p:txBody>
      </p:sp>
    </p:spTree>
    <p:extLst>
      <p:ext uri="{BB962C8B-B14F-4D97-AF65-F5344CB8AC3E}">
        <p14:creationId xmlns:p14="http://schemas.microsoft.com/office/powerpoint/2010/main" val="949705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23F06-7090-BEE5-972E-52AB18E1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891" y="5408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latin typeface="Propisi" panose="02000508030000020003" pitchFamily="2" charset="0"/>
              </a:rPr>
              <a:t>Выделите корень слова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0AF42-58E2-039E-C6B9-A5AAC2156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9" y="1771746"/>
            <a:ext cx="11418982" cy="454535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Космос, космонавт,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космы, космический.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14:cNvPr>
              <p14:cNvContentPartPr/>
              <p14:nvPr/>
            </p14:nvContentPartPr>
            <p14:xfrm>
              <a:off x="1649046" y="2250155"/>
              <a:ext cx="2279160" cy="5292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3052" y="2214155"/>
                <a:ext cx="2350789" cy="6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14:cNvPr>
              <p14:cNvContentPartPr/>
              <p14:nvPr/>
            </p14:nvContentPartPr>
            <p14:xfrm>
              <a:off x="5321971" y="2514755"/>
              <a:ext cx="2209680" cy="48672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85977" y="2478755"/>
                <a:ext cx="2281308" cy="55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14:cNvPr>
              <p14:cNvContentPartPr/>
              <p14:nvPr/>
            </p14:nvContentPartPr>
            <p14:xfrm>
              <a:off x="1484900" y="4768830"/>
              <a:ext cx="2180160" cy="450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48900" y="4732830"/>
                <a:ext cx="2251800" cy="52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14:cNvPr>
              <p14:cNvContentPartPr/>
              <p14:nvPr/>
            </p14:nvContentPartPr>
            <p14:xfrm>
              <a:off x="4763451" y="4768830"/>
              <a:ext cx="2280240" cy="42948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27451" y="4732830"/>
                <a:ext cx="2351880" cy="50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7576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23F06-7090-BEE5-972E-52AB18E1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891" y="5408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latin typeface="Propisi" panose="02000508030000020003" pitchFamily="2" charset="0"/>
              </a:rPr>
              <a:t>Найдите лишнее слово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0AF42-58E2-039E-C6B9-A5AAC2156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9" y="1771746"/>
            <a:ext cx="11418982" cy="454535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Космос, космонавт,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космы, космический.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14:cNvPr>
              <p14:cNvContentPartPr/>
              <p14:nvPr/>
            </p14:nvContentPartPr>
            <p14:xfrm>
              <a:off x="1589410" y="2250155"/>
              <a:ext cx="2279160" cy="5292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3416" y="2214155"/>
                <a:ext cx="2350789" cy="6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14:cNvPr>
              <p14:cNvContentPartPr/>
              <p14:nvPr/>
            </p14:nvContentPartPr>
            <p14:xfrm>
              <a:off x="5251411" y="2437604"/>
              <a:ext cx="2209680" cy="48672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15417" y="2401604"/>
                <a:ext cx="2281308" cy="55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14:cNvPr>
              <p14:cNvContentPartPr/>
              <p14:nvPr/>
            </p14:nvContentPartPr>
            <p14:xfrm>
              <a:off x="1442241" y="4745997"/>
              <a:ext cx="2180160" cy="450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06241" y="4709997"/>
                <a:ext cx="2251800" cy="52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14:cNvPr>
              <p14:cNvContentPartPr/>
              <p14:nvPr/>
            </p14:nvContentPartPr>
            <p14:xfrm>
              <a:off x="4762518" y="4756437"/>
              <a:ext cx="2280240" cy="42948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26518" y="4720437"/>
                <a:ext cx="2351880" cy="50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1067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23F06-7090-BEE5-972E-52AB18E1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891" y="5408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latin typeface="Propisi" panose="02000508030000020003" pitchFamily="2" charset="0"/>
              </a:rPr>
              <a:t>Найдите лишнее слово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0AF42-58E2-039E-C6B9-A5AAC2156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9" y="1771746"/>
            <a:ext cx="11418982" cy="454535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Космос, космонавт,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11500" b="1" dirty="0">
                <a:solidFill>
                  <a:srgbClr val="0070C0"/>
                </a:solidFill>
                <a:latin typeface="Propisi" panose="02000508030000020003" pitchFamily="2" charset="0"/>
              </a:rPr>
              <a:t>космы, космический.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14:cNvPr>
              <p14:cNvContentPartPr/>
              <p14:nvPr/>
            </p14:nvContentPartPr>
            <p14:xfrm>
              <a:off x="1600715" y="2250155"/>
              <a:ext cx="2279160" cy="5292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0B2E8AE6-B083-2D31-4F38-8ED954C63F8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4721" y="2214155"/>
                <a:ext cx="2350789" cy="6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14:cNvPr>
              <p14:cNvContentPartPr/>
              <p14:nvPr/>
            </p14:nvContentPartPr>
            <p14:xfrm>
              <a:off x="5251411" y="2514755"/>
              <a:ext cx="2209680" cy="48672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A2D44789-91FE-3FDF-E7C6-FE379D87881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15417" y="2478755"/>
                <a:ext cx="2281308" cy="55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14:cNvPr>
              <p14:cNvContentPartPr/>
              <p14:nvPr/>
            </p14:nvContentPartPr>
            <p14:xfrm>
              <a:off x="1517247" y="4768830"/>
              <a:ext cx="2180160" cy="450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DDF4844C-2EA1-9D70-F801-782EBC3A05C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81247" y="4732830"/>
                <a:ext cx="2251800" cy="52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14:cNvPr>
              <p14:cNvContentPartPr/>
              <p14:nvPr/>
            </p14:nvContentPartPr>
            <p14:xfrm>
              <a:off x="4683780" y="4776802"/>
              <a:ext cx="2280240" cy="42948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0F4B7AF1-A4A7-544D-7CB8-24FC4D59C9C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647780" y="4740802"/>
                <a:ext cx="2351880" cy="50112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18F77C8-3A5F-1DB8-A8BE-ABCB81B08C4E}"/>
              </a:ext>
            </a:extLst>
          </p:cNvPr>
          <p:cNvSpPr/>
          <p:nvPr/>
        </p:nvSpPr>
        <p:spPr>
          <a:xfrm>
            <a:off x="1157029" y="4535528"/>
            <a:ext cx="3166533" cy="13255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омашка картинка для детей раскраска - 67 фото">
            <a:extLst>
              <a:ext uri="{FF2B5EF4-FFF2-40B4-BE49-F238E27FC236}">
                <a16:creationId xmlns:a16="http://schemas.microsoft.com/office/drawing/2014/main" id="{B9E5175F-467D-D268-4B7C-BFD381CC3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318" y="398318"/>
            <a:ext cx="6061364" cy="606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53DD53-F66F-1AF2-F4C3-593B32851403}"/>
              </a:ext>
            </a:extLst>
          </p:cNvPr>
          <p:cNvSpPr txBox="1"/>
          <p:nvPr/>
        </p:nvSpPr>
        <p:spPr>
          <a:xfrm>
            <a:off x="3966678" y="1608385"/>
            <a:ext cx="1170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Раз-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EA37A6-4750-DA69-B7B2-295098FC0F16}"/>
              </a:ext>
            </a:extLst>
          </p:cNvPr>
          <p:cNvSpPr txBox="1"/>
          <p:nvPr/>
        </p:nvSpPr>
        <p:spPr>
          <a:xfrm>
            <a:off x="5211254" y="1194467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Об-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858F70-FEA6-6119-7D3A-C1376429B781}"/>
              </a:ext>
            </a:extLst>
          </p:cNvPr>
          <p:cNvSpPr txBox="1"/>
          <p:nvPr/>
        </p:nvSpPr>
        <p:spPr>
          <a:xfrm>
            <a:off x="6358534" y="1244062"/>
            <a:ext cx="1013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Вы-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FBFEAE-A40C-D51B-B517-74648AB3D75B}"/>
              </a:ext>
            </a:extLst>
          </p:cNvPr>
          <p:cNvSpPr txBox="1"/>
          <p:nvPr/>
        </p:nvSpPr>
        <p:spPr>
          <a:xfrm>
            <a:off x="3422212" y="2903621"/>
            <a:ext cx="939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До-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1BAFFC-8DD5-0E3E-60EF-D414F7EA0517}"/>
              </a:ext>
            </a:extLst>
          </p:cNvPr>
          <p:cNvSpPr txBox="1"/>
          <p:nvPr/>
        </p:nvSpPr>
        <p:spPr>
          <a:xfrm>
            <a:off x="3754693" y="434806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Про-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AC4EEE-6D77-E508-9C60-0809BD717292}"/>
              </a:ext>
            </a:extLst>
          </p:cNvPr>
          <p:cNvSpPr txBox="1"/>
          <p:nvPr/>
        </p:nvSpPr>
        <p:spPr>
          <a:xfrm>
            <a:off x="5251262" y="5055421"/>
            <a:ext cx="941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Из-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5762F8-DBAE-C918-0570-F5698972E368}"/>
              </a:ext>
            </a:extLst>
          </p:cNvPr>
          <p:cNvSpPr txBox="1"/>
          <p:nvPr/>
        </p:nvSpPr>
        <p:spPr>
          <a:xfrm>
            <a:off x="6865244" y="4640448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По-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9BC4A1-9AAC-09CA-C80E-31DD63F445EF}"/>
              </a:ext>
            </a:extLst>
          </p:cNvPr>
          <p:cNvSpPr txBox="1"/>
          <p:nvPr/>
        </p:nvSpPr>
        <p:spPr>
          <a:xfrm>
            <a:off x="7507135" y="3833475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Под-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07980E-FDBA-E0B0-297F-DA12693D6FBF}"/>
              </a:ext>
            </a:extLst>
          </p:cNvPr>
          <p:cNvSpPr txBox="1"/>
          <p:nvPr/>
        </p:nvSpPr>
        <p:spPr>
          <a:xfrm>
            <a:off x="7779645" y="2411087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На-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B2EB7A-0714-E8FE-47C8-2D9115FD9D07}"/>
              </a:ext>
            </a:extLst>
          </p:cNvPr>
          <p:cNvSpPr txBox="1"/>
          <p:nvPr/>
        </p:nvSpPr>
        <p:spPr>
          <a:xfrm>
            <a:off x="5502297" y="2740831"/>
            <a:ext cx="1362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-</a:t>
            </a:r>
            <a:r>
              <a:rPr lang="ru-RU" sz="4400" dirty="0" err="1">
                <a:latin typeface="Arial Black" panose="020B0A04020102020204" pitchFamily="34" charset="0"/>
              </a:rPr>
              <a:t>уч</a:t>
            </a:r>
            <a:r>
              <a:rPr lang="ru-RU" sz="4400" dirty="0">
                <a:latin typeface="Arial Black" panose="020B0A04020102020204" pitchFamily="34" charset="0"/>
              </a:rPr>
              <a:t>-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9504BD-D8C2-AAC2-D8E8-C1BE180150A5}"/>
              </a:ext>
            </a:extLst>
          </p:cNvPr>
          <p:cNvSpPr txBox="1"/>
          <p:nvPr/>
        </p:nvSpPr>
        <p:spPr>
          <a:xfrm>
            <a:off x="11257809" y="5874907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EAFB45FD-E870-9827-3875-83B5011F1C74}"/>
                  </a:ext>
                </a:extLst>
              </p14:cNvPr>
              <p14:cNvContentPartPr/>
              <p14:nvPr/>
            </p14:nvContentPartPr>
            <p14:xfrm>
              <a:off x="3500425" y="2853196"/>
              <a:ext cx="698040" cy="1281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EAFB45FD-E870-9827-3875-83B5011F1C7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64785" y="2817556"/>
                <a:ext cx="769680" cy="1998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70981D73-182C-E1FB-0CA1-3D8624831816}"/>
              </a:ext>
            </a:extLst>
          </p:cNvPr>
          <p:cNvGrpSpPr/>
          <p:nvPr/>
        </p:nvGrpSpPr>
        <p:grpSpPr>
          <a:xfrm>
            <a:off x="5285883" y="1226932"/>
            <a:ext cx="1927080" cy="108360"/>
            <a:chOff x="5285883" y="1226932"/>
            <a:chExt cx="1927080" cy="108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033824EB-548F-CC3C-7B12-000711FCA005}"/>
                    </a:ext>
                  </a:extLst>
                </p14:cNvPr>
                <p14:cNvContentPartPr/>
                <p14:nvPr/>
              </p14:nvContentPartPr>
              <p14:xfrm>
                <a:off x="5285883" y="1226932"/>
                <a:ext cx="730080" cy="759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033824EB-548F-CC3C-7B12-000711FCA00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250243" y="1190932"/>
                  <a:ext cx="80172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3B8EB93B-125D-59FA-0B99-8EAC2A9CF881}"/>
                    </a:ext>
                  </a:extLst>
                </p14:cNvPr>
                <p14:cNvContentPartPr/>
                <p14:nvPr/>
              </p14:nvContentPartPr>
              <p14:xfrm>
                <a:off x="6507003" y="1256452"/>
                <a:ext cx="705960" cy="7884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3B8EB93B-125D-59FA-0B99-8EAC2A9CF88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471003" y="1220812"/>
                  <a:ext cx="777600" cy="150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8AAB19B7-0215-A652-EC88-AFDAC0DC6D73}"/>
                  </a:ext>
                </a:extLst>
              </p14:cNvPr>
              <p14:cNvContentPartPr/>
              <p14:nvPr/>
            </p14:nvContentPartPr>
            <p14:xfrm>
              <a:off x="7844968" y="2351005"/>
              <a:ext cx="801720" cy="14364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8AAB19B7-0215-A652-EC88-AFDAC0DC6D7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08968" y="2315365"/>
                <a:ext cx="87336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3" name="Рукописный ввод 22">
                <a:extLst>
                  <a:ext uri="{FF2B5EF4-FFF2-40B4-BE49-F238E27FC236}">
                    <a16:creationId xmlns:a16="http://schemas.microsoft.com/office/drawing/2014/main" id="{05458A91-914B-DDC2-F8CC-9277AA228C6D}"/>
                  </a:ext>
                </a:extLst>
              </p14:cNvPr>
              <p14:cNvContentPartPr/>
              <p14:nvPr/>
            </p14:nvContentPartPr>
            <p14:xfrm>
              <a:off x="7589564" y="3860591"/>
              <a:ext cx="1000440" cy="120960"/>
            </p14:xfrm>
          </p:contentPart>
        </mc:Choice>
        <mc:Fallback xmlns="">
          <p:pic>
            <p:nvPicPr>
              <p:cNvPr id="23" name="Рукописный ввод 22">
                <a:extLst>
                  <a:ext uri="{FF2B5EF4-FFF2-40B4-BE49-F238E27FC236}">
                    <a16:creationId xmlns:a16="http://schemas.microsoft.com/office/drawing/2014/main" id="{05458A91-914B-DDC2-F8CC-9277AA228C6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553924" y="3824951"/>
                <a:ext cx="107208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Рукописный ввод 23">
                <a:extLst>
                  <a:ext uri="{FF2B5EF4-FFF2-40B4-BE49-F238E27FC236}">
                    <a16:creationId xmlns:a16="http://schemas.microsoft.com/office/drawing/2014/main" id="{EB8EC0A2-718B-8DE7-5322-F4FC7CA4091B}"/>
                  </a:ext>
                </a:extLst>
              </p14:cNvPr>
              <p14:cNvContentPartPr/>
              <p14:nvPr/>
            </p14:nvContentPartPr>
            <p14:xfrm>
              <a:off x="6940702" y="4689431"/>
              <a:ext cx="770760" cy="63360"/>
            </p14:xfrm>
          </p:contentPart>
        </mc:Choice>
        <mc:Fallback xmlns="">
          <p:pic>
            <p:nvPicPr>
              <p:cNvPr id="24" name="Рукописный ввод 23">
                <a:extLst>
                  <a:ext uri="{FF2B5EF4-FFF2-40B4-BE49-F238E27FC236}">
                    <a16:creationId xmlns:a16="http://schemas.microsoft.com/office/drawing/2014/main" id="{EB8EC0A2-718B-8DE7-5322-F4FC7CA4091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905062" y="4653431"/>
                <a:ext cx="842400" cy="13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5" name="Рукописный ввод 24">
                <a:extLst>
                  <a:ext uri="{FF2B5EF4-FFF2-40B4-BE49-F238E27FC236}">
                    <a16:creationId xmlns:a16="http://schemas.microsoft.com/office/drawing/2014/main" id="{E14B5E7D-29F1-9921-BA50-35262EBD110E}"/>
                  </a:ext>
                </a:extLst>
              </p14:cNvPr>
              <p14:cNvContentPartPr/>
              <p14:nvPr/>
            </p14:nvContentPartPr>
            <p14:xfrm>
              <a:off x="5371102" y="5026031"/>
              <a:ext cx="708840" cy="62640"/>
            </p14:xfrm>
          </p:contentPart>
        </mc:Choice>
        <mc:Fallback xmlns="">
          <p:pic>
            <p:nvPicPr>
              <p:cNvPr id="25" name="Рукописный ввод 24">
                <a:extLst>
                  <a:ext uri="{FF2B5EF4-FFF2-40B4-BE49-F238E27FC236}">
                    <a16:creationId xmlns:a16="http://schemas.microsoft.com/office/drawing/2014/main" id="{E14B5E7D-29F1-9921-BA50-35262EBD110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335462" y="4990391"/>
                <a:ext cx="780480" cy="1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6" name="Рукописный ввод 25">
                <a:extLst>
                  <a:ext uri="{FF2B5EF4-FFF2-40B4-BE49-F238E27FC236}">
                    <a16:creationId xmlns:a16="http://schemas.microsoft.com/office/drawing/2014/main" id="{1C4EC0E4-F112-E719-8196-0EDE7DAF2D3D}"/>
                  </a:ext>
                </a:extLst>
              </p14:cNvPr>
              <p14:cNvContentPartPr/>
              <p14:nvPr/>
            </p14:nvContentPartPr>
            <p14:xfrm>
              <a:off x="3900387" y="4333129"/>
              <a:ext cx="881640" cy="100800"/>
            </p14:xfrm>
          </p:contentPart>
        </mc:Choice>
        <mc:Fallback xmlns="">
          <p:pic>
            <p:nvPicPr>
              <p:cNvPr id="26" name="Рукописный ввод 25">
                <a:extLst>
                  <a:ext uri="{FF2B5EF4-FFF2-40B4-BE49-F238E27FC236}">
                    <a16:creationId xmlns:a16="http://schemas.microsoft.com/office/drawing/2014/main" id="{1C4EC0E4-F112-E719-8196-0EDE7DAF2D3D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864387" y="4297129"/>
                <a:ext cx="953280" cy="17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7" name="Рукописный ввод 26">
                <a:extLst>
                  <a:ext uri="{FF2B5EF4-FFF2-40B4-BE49-F238E27FC236}">
                    <a16:creationId xmlns:a16="http://schemas.microsoft.com/office/drawing/2014/main" id="{93EF858A-BD3E-05A8-278B-D732D401A2DC}"/>
                  </a:ext>
                </a:extLst>
              </p14:cNvPr>
              <p14:cNvContentPartPr/>
              <p14:nvPr/>
            </p14:nvContentPartPr>
            <p14:xfrm>
              <a:off x="5700817" y="2765692"/>
              <a:ext cx="819360" cy="198360"/>
            </p14:xfrm>
          </p:contentPart>
        </mc:Choice>
        <mc:Fallback xmlns="">
          <p:pic>
            <p:nvPicPr>
              <p:cNvPr id="27" name="Рукописный ввод 26">
                <a:extLst>
                  <a:ext uri="{FF2B5EF4-FFF2-40B4-BE49-F238E27FC236}">
                    <a16:creationId xmlns:a16="http://schemas.microsoft.com/office/drawing/2014/main" id="{93EF858A-BD3E-05A8-278B-D732D401A2DC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664817" y="2730052"/>
                <a:ext cx="89100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8" name="Рукописный ввод 27">
                <a:extLst>
                  <a:ext uri="{FF2B5EF4-FFF2-40B4-BE49-F238E27FC236}">
                    <a16:creationId xmlns:a16="http://schemas.microsoft.com/office/drawing/2014/main" id="{0A31FFD1-629B-B2EA-FB63-2146CD9314A8}"/>
                  </a:ext>
                </a:extLst>
              </p14:cNvPr>
              <p14:cNvContentPartPr/>
              <p14:nvPr/>
            </p14:nvContentPartPr>
            <p14:xfrm>
              <a:off x="4027194" y="1614133"/>
              <a:ext cx="857520" cy="70560"/>
            </p14:xfrm>
          </p:contentPart>
        </mc:Choice>
        <mc:Fallback xmlns="">
          <p:pic>
            <p:nvPicPr>
              <p:cNvPr id="28" name="Рукописный ввод 27">
                <a:extLst>
                  <a:ext uri="{FF2B5EF4-FFF2-40B4-BE49-F238E27FC236}">
                    <a16:creationId xmlns:a16="http://schemas.microsoft.com/office/drawing/2014/main" id="{0A31FFD1-629B-B2EA-FB63-2146CD9314A8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91554" y="1578493"/>
                <a:ext cx="929160" cy="1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5391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90D8C-7545-8089-E8A3-4832A80906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5" y="427381"/>
            <a:ext cx="11658600" cy="3796749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latin typeface="Propisi" panose="02000508030000020003" pitchFamily="2" charset="0"/>
              </a:rPr>
              <a:t>3. </a:t>
            </a:r>
            <a:r>
              <a:rPr lang="ru-RU" b="1" dirty="0">
                <a:latin typeface="Propisi" panose="02000508030000020003" pitchFamily="2" charset="0"/>
              </a:rPr>
              <a:t>Разучить, выучить, обучить, доучить, проучить, изучить, поучить, научить.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C6F4252-4039-0268-BC82-AFE387FBAF7C}"/>
              </a:ext>
            </a:extLst>
          </p:cNvPr>
          <p:cNvCxnSpPr/>
          <p:nvPr/>
        </p:nvCxnSpPr>
        <p:spPr>
          <a:xfrm>
            <a:off x="1139252" y="2600793"/>
            <a:ext cx="794479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47A9B34-47EB-3BB0-FAA4-CCD44FCAE76A}"/>
              </a:ext>
            </a:extLst>
          </p:cNvPr>
          <p:cNvCxnSpPr>
            <a:cxnSpLocks/>
          </p:cNvCxnSpPr>
          <p:nvPr/>
        </p:nvCxnSpPr>
        <p:spPr>
          <a:xfrm>
            <a:off x="3772524" y="2600793"/>
            <a:ext cx="529653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2A7A8DF-40BA-987C-80B4-A08A192D6C16}"/>
              </a:ext>
            </a:extLst>
          </p:cNvPr>
          <p:cNvCxnSpPr>
            <a:cxnSpLocks/>
          </p:cNvCxnSpPr>
          <p:nvPr/>
        </p:nvCxnSpPr>
        <p:spPr>
          <a:xfrm>
            <a:off x="6226865" y="2600793"/>
            <a:ext cx="676105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57C203B-CD71-519A-6390-4192045DD749}"/>
              </a:ext>
            </a:extLst>
          </p:cNvPr>
          <p:cNvCxnSpPr>
            <a:cxnSpLocks/>
          </p:cNvCxnSpPr>
          <p:nvPr/>
        </p:nvCxnSpPr>
        <p:spPr>
          <a:xfrm>
            <a:off x="482183" y="3532681"/>
            <a:ext cx="919397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0B53FF9-BAFF-554A-065B-C650F70574EA}"/>
              </a:ext>
            </a:extLst>
          </p:cNvPr>
          <p:cNvCxnSpPr>
            <a:cxnSpLocks/>
          </p:cNvCxnSpPr>
          <p:nvPr/>
        </p:nvCxnSpPr>
        <p:spPr>
          <a:xfrm>
            <a:off x="3187908" y="3532681"/>
            <a:ext cx="584616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C791B4EE-A1E9-7746-514F-A9F3A9D3A046}"/>
              </a:ext>
            </a:extLst>
          </p:cNvPr>
          <p:cNvCxnSpPr>
            <a:cxnSpLocks/>
          </p:cNvCxnSpPr>
          <p:nvPr/>
        </p:nvCxnSpPr>
        <p:spPr>
          <a:xfrm>
            <a:off x="5581337" y="3532681"/>
            <a:ext cx="514663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EEB61B1-B69B-E80A-D5B1-AC4DC8EF578A}"/>
              </a:ext>
            </a:extLst>
          </p:cNvPr>
          <p:cNvCxnSpPr>
            <a:cxnSpLocks/>
          </p:cNvCxnSpPr>
          <p:nvPr/>
        </p:nvCxnSpPr>
        <p:spPr>
          <a:xfrm>
            <a:off x="7962275" y="3535179"/>
            <a:ext cx="679555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3FE017E-52FC-2C37-B6B4-DC248220B895}"/>
              </a:ext>
            </a:extLst>
          </p:cNvPr>
          <p:cNvCxnSpPr>
            <a:cxnSpLocks/>
          </p:cNvCxnSpPr>
          <p:nvPr/>
        </p:nvCxnSpPr>
        <p:spPr>
          <a:xfrm>
            <a:off x="8539396" y="2715718"/>
            <a:ext cx="522158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38BF9508-57E5-8D61-B9EE-90F0D24D04A0}"/>
              </a:ext>
            </a:extLst>
          </p:cNvPr>
          <p:cNvCxnSpPr>
            <a:cxnSpLocks/>
          </p:cNvCxnSpPr>
          <p:nvPr/>
        </p:nvCxnSpPr>
        <p:spPr>
          <a:xfrm>
            <a:off x="1933731" y="2600793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05D526E6-AD93-7C4C-FFB1-539A03184C59}"/>
              </a:ext>
            </a:extLst>
          </p:cNvPr>
          <p:cNvCxnSpPr>
            <a:cxnSpLocks/>
          </p:cNvCxnSpPr>
          <p:nvPr/>
        </p:nvCxnSpPr>
        <p:spPr>
          <a:xfrm>
            <a:off x="4302177" y="2619531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2DF57C1A-772F-7EDA-4CAF-2037FA4B1107}"/>
              </a:ext>
            </a:extLst>
          </p:cNvPr>
          <p:cNvCxnSpPr>
            <a:cxnSpLocks/>
          </p:cNvCxnSpPr>
          <p:nvPr/>
        </p:nvCxnSpPr>
        <p:spPr>
          <a:xfrm>
            <a:off x="6920458" y="2600793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DD08D60C-4B0C-9BD8-F5BE-4260D2076305}"/>
              </a:ext>
            </a:extLst>
          </p:cNvPr>
          <p:cNvCxnSpPr>
            <a:cxnSpLocks/>
          </p:cNvCxnSpPr>
          <p:nvPr/>
        </p:nvCxnSpPr>
        <p:spPr>
          <a:xfrm>
            <a:off x="9061554" y="2715718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716F76D9-96CE-6C0F-DA99-6EE387DCE7A4}"/>
              </a:ext>
            </a:extLst>
          </p:cNvPr>
          <p:cNvCxnSpPr>
            <a:cxnSpLocks/>
          </p:cNvCxnSpPr>
          <p:nvPr/>
        </p:nvCxnSpPr>
        <p:spPr>
          <a:xfrm>
            <a:off x="1401580" y="3532681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A6113CB-6338-2BD8-9E02-2CC228E9058E}"/>
              </a:ext>
            </a:extLst>
          </p:cNvPr>
          <p:cNvCxnSpPr>
            <a:cxnSpLocks/>
          </p:cNvCxnSpPr>
          <p:nvPr/>
        </p:nvCxnSpPr>
        <p:spPr>
          <a:xfrm>
            <a:off x="3790012" y="3518940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916E0D60-88F9-8C88-E436-9D4E1860B845}"/>
              </a:ext>
            </a:extLst>
          </p:cNvPr>
          <p:cNvCxnSpPr>
            <a:cxnSpLocks/>
          </p:cNvCxnSpPr>
          <p:nvPr/>
        </p:nvCxnSpPr>
        <p:spPr>
          <a:xfrm>
            <a:off x="6105993" y="3541425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9224E018-B627-C0BC-76C3-8EE9D57542F4}"/>
              </a:ext>
            </a:extLst>
          </p:cNvPr>
          <p:cNvCxnSpPr>
            <a:cxnSpLocks/>
          </p:cNvCxnSpPr>
          <p:nvPr/>
        </p:nvCxnSpPr>
        <p:spPr>
          <a:xfrm>
            <a:off x="8644328" y="3542674"/>
            <a:ext cx="0" cy="1923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035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E3BFA5-7434-5E4F-291B-6EC5E6DA59DF}"/>
              </a:ext>
            </a:extLst>
          </p:cNvPr>
          <p:cNvSpPr txBox="1"/>
          <p:nvPr/>
        </p:nvSpPr>
        <p:spPr>
          <a:xfrm>
            <a:off x="1634836" y="277090"/>
            <a:ext cx="3422073" cy="608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Гнездо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Сова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Ветер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Береза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Коза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Мост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EDCB6-FB01-A2FA-6F4A-8D5C7F4B3057}"/>
              </a:ext>
            </a:extLst>
          </p:cNvPr>
          <p:cNvSpPr txBox="1"/>
          <p:nvPr/>
        </p:nvSpPr>
        <p:spPr>
          <a:xfrm>
            <a:off x="7024254" y="277090"/>
            <a:ext cx="3422073" cy="608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ёнок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ышк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к</a:t>
            </a: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ок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ик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очк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7D908F-628C-1408-DF80-E4391488604C}"/>
              </a:ext>
            </a:extLst>
          </p:cNvPr>
          <p:cNvSpPr txBox="1"/>
          <p:nvPr/>
        </p:nvSpPr>
        <p:spPr>
          <a:xfrm>
            <a:off x="11257809" y="5874907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10361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E3BFA5-7434-5E4F-291B-6EC5E6DA59DF}"/>
              </a:ext>
            </a:extLst>
          </p:cNvPr>
          <p:cNvSpPr txBox="1"/>
          <p:nvPr/>
        </p:nvSpPr>
        <p:spPr>
          <a:xfrm>
            <a:off x="1634836" y="277090"/>
            <a:ext cx="3422073" cy="608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Гнездо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Сова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Ветер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Береза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Коза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Мост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EDCB6-FB01-A2FA-6F4A-8D5C7F4B3057}"/>
              </a:ext>
            </a:extLst>
          </p:cNvPr>
          <p:cNvSpPr txBox="1"/>
          <p:nvPr/>
        </p:nvSpPr>
        <p:spPr>
          <a:xfrm>
            <a:off x="7024254" y="277090"/>
            <a:ext cx="3422073" cy="608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ёнок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ышк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>
                <a:latin typeface="Arial Black" panose="020B0A04020102020204" pitchFamily="34" charset="0"/>
              </a:rPr>
              <a:t>к</a:t>
            </a: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ок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ик</a:t>
            </a:r>
            <a:endParaRPr lang="ru-RU" sz="4400" dirty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4400" dirty="0" err="1">
                <a:latin typeface="Arial Black" panose="020B0A04020102020204" pitchFamily="34" charset="0"/>
              </a:rPr>
              <a:t>очк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B9D4AF0C-A308-95CF-793B-896625833639}"/>
              </a:ext>
            </a:extLst>
          </p:cNvPr>
          <p:cNvCxnSpPr>
            <a:cxnSpLocks/>
          </p:cNvCxnSpPr>
          <p:nvPr/>
        </p:nvCxnSpPr>
        <p:spPr>
          <a:xfrm>
            <a:off x="4253347" y="900545"/>
            <a:ext cx="2576944" cy="9144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671BF4DA-AF99-7D8D-E0FB-05D563005D61}"/>
              </a:ext>
            </a:extLst>
          </p:cNvPr>
          <p:cNvCxnSpPr>
            <a:cxnSpLocks/>
          </p:cNvCxnSpPr>
          <p:nvPr/>
        </p:nvCxnSpPr>
        <p:spPr>
          <a:xfrm flipV="1">
            <a:off x="3519056" y="900545"/>
            <a:ext cx="3505198" cy="108065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5F7E6E4C-B72C-D35B-BE83-012B031C3730}"/>
              </a:ext>
            </a:extLst>
          </p:cNvPr>
          <p:cNvCxnSpPr>
            <a:cxnSpLocks/>
          </p:cNvCxnSpPr>
          <p:nvPr/>
        </p:nvCxnSpPr>
        <p:spPr>
          <a:xfrm>
            <a:off x="3768437" y="2971800"/>
            <a:ext cx="3255817" cy="86590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7C25771-0802-4717-ABC2-6DCF8F3251DD}"/>
              </a:ext>
            </a:extLst>
          </p:cNvPr>
          <p:cNvCxnSpPr>
            <a:cxnSpLocks/>
          </p:cNvCxnSpPr>
          <p:nvPr/>
        </p:nvCxnSpPr>
        <p:spPr>
          <a:xfrm flipV="1">
            <a:off x="4107873" y="2971800"/>
            <a:ext cx="2722418" cy="83819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BE58110C-ED2C-54EF-15F7-C5F86379E505}"/>
              </a:ext>
            </a:extLst>
          </p:cNvPr>
          <p:cNvCxnSpPr>
            <a:cxnSpLocks/>
          </p:cNvCxnSpPr>
          <p:nvPr/>
        </p:nvCxnSpPr>
        <p:spPr>
          <a:xfrm>
            <a:off x="3768437" y="4972660"/>
            <a:ext cx="3255817" cy="94210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680BCD1-D663-167E-C32C-48F74AAA672B}"/>
              </a:ext>
            </a:extLst>
          </p:cNvPr>
          <p:cNvCxnSpPr>
            <a:cxnSpLocks/>
          </p:cNvCxnSpPr>
          <p:nvPr/>
        </p:nvCxnSpPr>
        <p:spPr>
          <a:xfrm flipV="1">
            <a:off x="3546765" y="4972660"/>
            <a:ext cx="3283526" cy="97094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605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E8BB75-AA5D-26B5-1DB8-FABEE30EB396}"/>
              </a:ext>
            </a:extLst>
          </p:cNvPr>
          <p:cNvSpPr txBox="1"/>
          <p:nvPr/>
        </p:nvSpPr>
        <p:spPr>
          <a:xfrm>
            <a:off x="709078" y="1199645"/>
            <a:ext cx="111529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Propisi" panose="02000508030000020003" pitchFamily="2" charset="0"/>
              </a:rPr>
              <a:t>4. Гнёздышко, совёнок, ветерок, березка, козочка, мостик.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3D5BEADD-4727-4D5C-D978-2C7B45CBD3E5}"/>
              </a:ext>
            </a:extLst>
          </p:cNvPr>
          <p:cNvGrpSpPr/>
          <p:nvPr/>
        </p:nvGrpSpPr>
        <p:grpSpPr>
          <a:xfrm>
            <a:off x="3618347" y="1186031"/>
            <a:ext cx="1360080" cy="634680"/>
            <a:chOff x="3570815" y="1385902"/>
            <a:chExt cx="1360080" cy="634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3" name="Рукописный ввод 2">
                  <a:extLst>
                    <a:ext uri="{FF2B5EF4-FFF2-40B4-BE49-F238E27FC236}">
                      <a16:creationId xmlns:a16="http://schemas.microsoft.com/office/drawing/2014/main" id="{274A69E8-4B00-F881-798F-FE9EFF6AF0BF}"/>
                    </a:ext>
                  </a:extLst>
                </p14:cNvPr>
                <p14:cNvContentPartPr/>
                <p14:nvPr/>
              </p14:nvContentPartPr>
              <p14:xfrm>
                <a:off x="3570815" y="1385902"/>
                <a:ext cx="716400" cy="634680"/>
              </p14:xfrm>
            </p:contentPart>
          </mc:Choice>
          <mc:Fallback xmlns="">
            <p:pic>
              <p:nvPicPr>
                <p:cNvPr id="3" name="Рукописный ввод 2">
                  <a:extLst>
                    <a:ext uri="{FF2B5EF4-FFF2-40B4-BE49-F238E27FC236}">
                      <a16:creationId xmlns:a16="http://schemas.microsoft.com/office/drawing/2014/main" id="{274A69E8-4B00-F881-798F-FE9EFF6AF0B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535175" y="1349902"/>
                  <a:ext cx="788040" cy="70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3A11E174-F3AE-19A0-5E6C-344A09ED9CA3}"/>
                    </a:ext>
                  </a:extLst>
                </p14:cNvPr>
                <p14:cNvContentPartPr/>
                <p14:nvPr/>
              </p14:nvContentPartPr>
              <p14:xfrm>
                <a:off x="4300535" y="1410382"/>
                <a:ext cx="630360" cy="57024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3A11E174-F3AE-19A0-5E6C-344A09ED9CA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64895" y="1374382"/>
                  <a:ext cx="702000" cy="641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FC35676-22EA-5A0D-E324-876503FFF7BF}"/>
              </a:ext>
            </a:extLst>
          </p:cNvPr>
          <p:cNvGrpSpPr/>
          <p:nvPr/>
        </p:nvGrpSpPr>
        <p:grpSpPr>
          <a:xfrm>
            <a:off x="7059695" y="1213073"/>
            <a:ext cx="835920" cy="635400"/>
            <a:chOff x="7059695" y="1341742"/>
            <a:chExt cx="835920" cy="63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F6AA11DE-69C7-6655-9375-A2FF87A2E695}"/>
                    </a:ext>
                  </a:extLst>
                </p14:cNvPr>
                <p14:cNvContentPartPr/>
                <p14:nvPr/>
              </p14:nvContentPartPr>
              <p14:xfrm>
                <a:off x="7059695" y="1950142"/>
                <a:ext cx="18000" cy="2700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F6AA11DE-69C7-6655-9375-A2FF87A2E69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023695" y="1914142"/>
                  <a:ext cx="8964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418EB550-C4BF-29F3-2598-59EC26D4B984}"/>
                    </a:ext>
                  </a:extLst>
                </p14:cNvPr>
                <p14:cNvContentPartPr/>
                <p14:nvPr/>
              </p14:nvContentPartPr>
              <p14:xfrm>
                <a:off x="7092095" y="1341742"/>
                <a:ext cx="803520" cy="591840"/>
              </p14:xfrm>
            </p:contentPart>
          </mc:Choice>
          <mc:Fallback xmlns=""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418EB550-C4BF-29F3-2598-59EC26D4B98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056455" y="1305742"/>
                  <a:ext cx="875160" cy="663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EC02C2E9-D2CB-4033-5B1C-0214A6D6D5B4}"/>
                  </a:ext>
                </a:extLst>
              </p14:cNvPr>
              <p14:cNvContentPartPr/>
              <p14:nvPr/>
            </p14:nvContentPartPr>
            <p14:xfrm>
              <a:off x="7895615" y="1246067"/>
              <a:ext cx="657000" cy="65052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EC02C2E9-D2CB-4033-5B1C-0214A6D6D5B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59615" y="1210067"/>
                <a:ext cx="728640" cy="722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37CE40FD-F3CA-B11B-0C3D-9DCE476F41E7}"/>
              </a:ext>
            </a:extLst>
          </p:cNvPr>
          <p:cNvGrpSpPr/>
          <p:nvPr/>
        </p:nvGrpSpPr>
        <p:grpSpPr>
          <a:xfrm>
            <a:off x="2856739" y="2602641"/>
            <a:ext cx="1034280" cy="633240"/>
            <a:chOff x="2576093" y="2882867"/>
            <a:chExt cx="1034280" cy="63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13C0BD16-BC47-934B-6F64-DA8EB6487AF7}"/>
                    </a:ext>
                  </a:extLst>
                </p14:cNvPr>
                <p14:cNvContentPartPr/>
                <p14:nvPr/>
              </p14:nvContentPartPr>
              <p14:xfrm>
                <a:off x="2576093" y="2891867"/>
                <a:ext cx="609840" cy="62424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13C0BD16-BC47-934B-6F64-DA8EB6487AF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540093" y="2855867"/>
                  <a:ext cx="681480" cy="69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D3F13499-3E03-1D7C-65F3-9617E9E9855F}"/>
                    </a:ext>
                  </a:extLst>
                </p14:cNvPr>
                <p14:cNvContentPartPr/>
                <p14:nvPr/>
              </p14:nvContentPartPr>
              <p14:xfrm>
                <a:off x="3187733" y="2882867"/>
                <a:ext cx="422640" cy="613440"/>
              </p14:xfrm>
            </p:contentPart>
          </mc:Choice>
          <mc:Fallback xmlns=""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D3F13499-3E03-1D7C-65F3-9617E9E9855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152093" y="2846867"/>
                  <a:ext cx="494280" cy="685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7279CA9-3017-6BB0-67AC-8AE126CA3F36}"/>
              </a:ext>
            </a:extLst>
          </p:cNvPr>
          <p:cNvGrpSpPr/>
          <p:nvPr/>
        </p:nvGrpSpPr>
        <p:grpSpPr>
          <a:xfrm>
            <a:off x="5908036" y="2573987"/>
            <a:ext cx="516600" cy="587160"/>
            <a:chOff x="5768933" y="2878907"/>
            <a:chExt cx="516600" cy="58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F6C4DE80-97FA-5A59-CE79-30FBE160544B}"/>
                    </a:ext>
                  </a:extLst>
                </p14:cNvPr>
                <p14:cNvContentPartPr/>
                <p14:nvPr/>
              </p14:nvContentPartPr>
              <p14:xfrm>
                <a:off x="5768933" y="2878907"/>
                <a:ext cx="341280" cy="587160"/>
              </p14:xfrm>
            </p:contentPart>
          </mc:Choice>
          <mc:Fallback xmlns=""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F6C4DE80-97FA-5A59-CE79-30FBE160544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732933" y="2842907"/>
                  <a:ext cx="412920" cy="65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78EB5B31-A420-392E-BF96-61E995C6BEBE}"/>
                    </a:ext>
                  </a:extLst>
                </p14:cNvPr>
                <p14:cNvContentPartPr/>
                <p14:nvPr/>
              </p14:nvContentPartPr>
              <p14:xfrm>
                <a:off x="6085733" y="2890787"/>
                <a:ext cx="199800" cy="55404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78EB5B31-A420-392E-BF96-61E995C6BEB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050093" y="2854787"/>
                  <a:ext cx="271440" cy="625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EB3A4B79-1758-9A54-0293-7D20E1A8DE65}"/>
              </a:ext>
            </a:extLst>
          </p:cNvPr>
          <p:cNvGrpSpPr/>
          <p:nvPr/>
        </p:nvGrpSpPr>
        <p:grpSpPr>
          <a:xfrm>
            <a:off x="8467357" y="2470612"/>
            <a:ext cx="1245240" cy="723240"/>
            <a:chOff x="8221693" y="2801507"/>
            <a:chExt cx="1245240" cy="72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643F4417-F085-55B6-F63F-0BFD0E8CBD29}"/>
                    </a:ext>
                  </a:extLst>
                </p14:cNvPr>
                <p14:cNvContentPartPr/>
                <p14:nvPr/>
              </p14:nvContentPartPr>
              <p14:xfrm>
                <a:off x="8221693" y="2801507"/>
                <a:ext cx="744840" cy="71928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643F4417-F085-55B6-F63F-0BFD0E8CBD2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185693" y="2765867"/>
                  <a:ext cx="816480" cy="79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80B81796-0165-0B45-265E-D48E01CA5BF5}"/>
                    </a:ext>
                  </a:extLst>
                </p14:cNvPr>
                <p14:cNvContentPartPr/>
                <p14:nvPr/>
              </p14:nvContentPartPr>
              <p14:xfrm>
                <a:off x="8958253" y="2802227"/>
                <a:ext cx="508680" cy="72252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80B81796-0165-0B45-265E-D48E01CA5BF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922613" y="2766227"/>
                  <a:ext cx="580320" cy="794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BDB7D453-A0A2-0D37-18AD-A3ADBF0B301E}"/>
              </a:ext>
            </a:extLst>
          </p:cNvPr>
          <p:cNvGrpSpPr/>
          <p:nvPr/>
        </p:nvGrpSpPr>
        <p:grpSpPr>
          <a:xfrm>
            <a:off x="2854461" y="3938689"/>
            <a:ext cx="907920" cy="615960"/>
            <a:chOff x="2309079" y="4337965"/>
            <a:chExt cx="907920" cy="61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CC1E87B4-78C4-DBB1-D5A5-9FDCF0EEFF1D}"/>
                    </a:ext>
                  </a:extLst>
                </p14:cNvPr>
                <p14:cNvContentPartPr/>
                <p14:nvPr/>
              </p14:nvContentPartPr>
              <p14:xfrm>
                <a:off x="2309079" y="4337965"/>
                <a:ext cx="471600" cy="615960"/>
              </p14:xfrm>
            </p:contentPart>
          </mc:Choice>
          <mc:Fallback xmlns=""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CC1E87B4-78C4-DBB1-D5A5-9FDCF0EEFF1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273439" y="4301965"/>
                  <a:ext cx="543240" cy="68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50D650D6-FE57-B28F-E28C-D7DC479A0983}"/>
                    </a:ext>
                  </a:extLst>
                </p14:cNvPr>
                <p14:cNvContentPartPr/>
                <p14:nvPr/>
              </p14:nvContentPartPr>
              <p14:xfrm>
                <a:off x="2788239" y="4358485"/>
                <a:ext cx="428760" cy="57024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50D650D6-FE57-B28F-E28C-D7DC479A0983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752599" y="4322485"/>
                  <a:ext cx="500400" cy="641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573616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73C9E-61A8-4E51-01FA-D10B4443C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4" y="673687"/>
            <a:ext cx="11649075" cy="572928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Алгоритм разбора слова по составу.</a:t>
            </a: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r>
              <a:rPr lang="ru-RU" sz="8000" b="1" dirty="0">
                <a:latin typeface="Propisi" panose="02000508030000020003" pitchFamily="2" charset="0"/>
              </a:rPr>
              <a:t>Помни: при разборе слова окончанье и основу первым делом находи.</a:t>
            </a:r>
            <a:br>
              <a:rPr lang="ru-RU" sz="8000" b="1" dirty="0">
                <a:latin typeface="Propisi" panose="02000508030000020003" pitchFamily="2" charset="0"/>
              </a:rPr>
            </a:br>
            <a:r>
              <a:rPr lang="ru-RU" sz="8000" b="1" dirty="0">
                <a:latin typeface="Propisi" panose="02000508030000020003" pitchFamily="2" charset="0"/>
              </a:rPr>
              <a:t>После корня будет суффикс,</a:t>
            </a:r>
            <a:br>
              <a:rPr lang="ru-RU" sz="8000" b="1" dirty="0">
                <a:latin typeface="Propisi" panose="02000508030000020003" pitchFamily="2" charset="0"/>
              </a:rPr>
            </a:br>
            <a:r>
              <a:rPr lang="ru-RU" sz="8000" b="1" dirty="0">
                <a:latin typeface="Propisi" panose="02000508030000020003" pitchFamily="2" charset="0"/>
              </a:rPr>
              <a:t>А приставка впереди.</a:t>
            </a: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FB8F94-4930-9737-759B-F09FB69C5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673" b="7467"/>
          <a:stretch/>
        </p:blipFill>
        <p:spPr>
          <a:xfrm flipH="1">
            <a:off x="9061822" y="3289852"/>
            <a:ext cx="3130178" cy="35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52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3B967B-B9B8-3A4F-FCDB-AD499702EBA4}"/>
              </a:ext>
            </a:extLst>
          </p:cNvPr>
          <p:cNvSpPr/>
          <p:nvPr/>
        </p:nvSpPr>
        <p:spPr>
          <a:xfrm>
            <a:off x="2955557" y="350463"/>
            <a:ext cx="628088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Состав </a:t>
            </a:r>
            <a:r>
              <a:rPr lang="ru-RU" sz="6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слова</a:t>
            </a:r>
            <a:endParaRPr lang="ru-RU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122" name="Picture 2" descr="Состав слова. Значимые части слова – морфемы | Урок на 1 завдання.">
            <a:extLst>
              <a:ext uri="{FF2B5EF4-FFF2-40B4-BE49-F238E27FC236}">
                <a16:creationId xmlns:a16="http://schemas.microsoft.com/office/drawing/2014/main" id="{D0BF7A09-6013-B3E7-A1D1-321F397EA8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" r="1835" b="13614"/>
          <a:stretch/>
        </p:blipFill>
        <p:spPr bwMode="auto">
          <a:xfrm>
            <a:off x="1767509" y="2059652"/>
            <a:ext cx="8656982" cy="389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750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1400B-8625-6F96-CF15-357F8F0C5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81" y="365125"/>
            <a:ext cx="10692319" cy="16971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0070C0"/>
                </a:solidFill>
                <a:latin typeface="Arial Black" panose="020B0A04020102020204" pitchFamily="34" charset="0"/>
              </a:rPr>
              <a:t>Дополнительное задание</a:t>
            </a:r>
            <a:br>
              <a:rPr lang="ru-RU" sz="60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6000" dirty="0">
                <a:solidFill>
                  <a:srgbClr val="0070C0"/>
                </a:solidFill>
                <a:latin typeface="Arial Black" panose="020B0A04020102020204" pitchFamily="34" charset="0"/>
              </a:rPr>
              <a:t>Составьте слово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A14A12-A7E3-F87D-C981-F3B9078AF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2459"/>
            <a:ext cx="10515600" cy="37645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а </a:t>
            </a:r>
            <a:r>
              <a:rPr lang="ru-RU" sz="8000" dirty="0" err="1">
                <a:latin typeface="Arial Black" panose="020B0A04020102020204" pitchFamily="34" charset="0"/>
              </a:rPr>
              <a:t>иц</a:t>
            </a:r>
            <a:r>
              <a:rPr lang="ru-RU" sz="8000" dirty="0">
                <a:latin typeface="Arial Black" panose="020B0A04020102020204" pitchFamily="34" charset="0"/>
              </a:rPr>
              <a:t> лис</a:t>
            </a:r>
          </a:p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ник лес</a:t>
            </a:r>
          </a:p>
          <a:p>
            <a:pPr marL="0" indent="0" algn="ctr">
              <a:buNone/>
            </a:pPr>
            <a:r>
              <a:rPr lang="ru-RU" sz="8000" dirty="0" err="1">
                <a:latin typeface="Arial Black" panose="020B0A04020102020204" pitchFamily="34" charset="0"/>
              </a:rPr>
              <a:t>ичк</a:t>
            </a:r>
            <a:r>
              <a:rPr lang="ru-RU" sz="8000" dirty="0">
                <a:latin typeface="Arial Black" panose="020B0A04020102020204" pitchFamily="34" charset="0"/>
              </a:rPr>
              <a:t> вод а</a:t>
            </a:r>
          </a:p>
        </p:txBody>
      </p:sp>
    </p:spTree>
    <p:extLst>
      <p:ext uri="{BB962C8B-B14F-4D97-AF65-F5344CB8AC3E}">
        <p14:creationId xmlns:p14="http://schemas.microsoft.com/office/powerpoint/2010/main" val="1812847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1400B-8625-6F96-CF15-357F8F0C5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81" y="365125"/>
            <a:ext cx="10692319" cy="169713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Дополнительное задание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Составьте слово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A14A12-A7E3-F87D-C981-F3B9078AF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2459"/>
            <a:ext cx="10515600" cy="37645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а </a:t>
            </a:r>
            <a:r>
              <a:rPr lang="ru-RU" sz="8000" dirty="0" err="1">
                <a:latin typeface="Arial Black" panose="020B0A04020102020204" pitchFamily="34" charset="0"/>
              </a:rPr>
              <a:t>иц</a:t>
            </a:r>
            <a:r>
              <a:rPr lang="ru-RU" sz="8000" dirty="0">
                <a:latin typeface="Arial Black" panose="020B0A04020102020204" pitchFamily="34" charset="0"/>
              </a:rPr>
              <a:t> лис</a:t>
            </a:r>
          </a:p>
          <a:p>
            <a:pPr marL="0" indent="0" algn="ctr">
              <a:buNone/>
            </a:pPr>
            <a:r>
              <a:rPr lang="ru-RU" sz="8000" dirty="0">
                <a:latin typeface="Arial Black" panose="020B0A04020102020204" pitchFamily="34" charset="0"/>
              </a:rPr>
              <a:t>ник лес</a:t>
            </a:r>
          </a:p>
          <a:p>
            <a:pPr marL="0" indent="0" algn="ctr">
              <a:buNone/>
            </a:pPr>
            <a:r>
              <a:rPr lang="ru-RU" sz="8000" dirty="0" err="1">
                <a:latin typeface="Arial Black" panose="020B0A04020102020204" pitchFamily="34" charset="0"/>
              </a:rPr>
              <a:t>ичк</a:t>
            </a:r>
            <a:r>
              <a:rPr lang="ru-RU" sz="8000" dirty="0">
                <a:latin typeface="Arial Black" panose="020B0A04020102020204" pitchFamily="34" charset="0"/>
              </a:rPr>
              <a:t> вод а</a:t>
            </a:r>
          </a:p>
        </p:txBody>
      </p:sp>
      <p:pic>
        <p:nvPicPr>
          <p:cNvPr id="4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B78DF616-16AD-26E4-0464-C53513BCD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96299">
            <a:off x="-8221964" y="1456186"/>
            <a:ext cx="7040523" cy="70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Картинка планета земля без фона в png">
            <a:extLst>
              <a:ext uri="{FF2B5EF4-FFF2-40B4-BE49-F238E27FC236}">
                <a16:creationId xmlns:a16="http://schemas.microsoft.com/office/drawing/2014/main" id="{164CA5BC-4BAB-2E55-AD4E-74E4BE51B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5467" y="-378943"/>
            <a:ext cx="7615886" cy="761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329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1400B-8625-6F96-CF15-357F8F0C5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81" y="365125"/>
            <a:ext cx="10692319" cy="29228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Нам уже пора домой.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Возвращаться нам пора.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По местам мои друзья!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Из полёта возвратились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Мы на землю приземлились</a:t>
            </a:r>
            <a:b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4" descr="Вектор космический корабль изображение_Фото номер 450039672_EPS Формат  изображения_ru.lovepik.com">
            <a:extLst>
              <a:ext uri="{FF2B5EF4-FFF2-40B4-BE49-F238E27FC236}">
                <a16:creationId xmlns:a16="http://schemas.microsoft.com/office/drawing/2014/main" id="{B78DF616-16AD-26E4-0464-C53513BCD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96299">
            <a:off x="2487378" y="1456188"/>
            <a:ext cx="7040523" cy="70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Картинка планета земля без фона в png">
            <a:extLst>
              <a:ext uri="{FF2B5EF4-FFF2-40B4-BE49-F238E27FC236}">
                <a16:creationId xmlns:a16="http://schemas.microsoft.com/office/drawing/2014/main" id="{A96EBD85-3920-46D2-C9DE-C98F42450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199" y="-961417"/>
            <a:ext cx="8519809" cy="851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112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CBF969-219E-5BD2-4330-3A8190455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107"/>
            <a:ext cx="12197531" cy="685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0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09E1A3-84A1-0AB9-A3A7-F2776C9FFF83}"/>
              </a:ext>
            </a:extLst>
          </p:cNvPr>
          <p:cNvSpPr txBox="1"/>
          <p:nvPr/>
        </p:nvSpPr>
        <p:spPr>
          <a:xfrm>
            <a:off x="2575825" y="1334822"/>
            <a:ext cx="70403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>
                <a:latin typeface="Propisi" panose="02000508030000020003" pitchFamily="2" charset="0"/>
              </a:rPr>
              <a:t>Минутка чистописания</a:t>
            </a:r>
          </a:p>
        </p:txBody>
      </p:sp>
    </p:spTree>
    <p:extLst>
      <p:ext uri="{BB962C8B-B14F-4D97-AF65-F5344CB8AC3E}">
        <p14:creationId xmlns:p14="http://schemas.microsoft.com/office/powerpoint/2010/main" val="240475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6CF9C-9761-63F0-6D2A-F888DEDC8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783"/>
            <a:ext cx="10515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>
                <a:solidFill>
                  <a:srgbClr val="0070C0"/>
                </a:solidFill>
                <a:latin typeface="Propisi" panose="02000508030000020003" pitchFamily="2" charset="0"/>
              </a:rPr>
              <a:t>Минутка чистописания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5E21BF-6E61-0676-62B3-034B3F128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17" y="1540566"/>
            <a:ext cx="11857383" cy="5118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>
                <a:latin typeface="Propisi" panose="02000508030000020003" pitchFamily="2" charset="0"/>
              </a:rPr>
              <a:t>К</a:t>
            </a:r>
            <a:r>
              <a:rPr lang="ru-RU" sz="8800" dirty="0">
                <a:solidFill>
                  <a:srgbClr val="FF0000"/>
                </a:solidFill>
                <a:latin typeface="Propisi" panose="02000508030000020003" pitchFamily="2" charset="0"/>
              </a:rPr>
              <a:t>а</a:t>
            </a:r>
            <a:r>
              <a:rPr lang="ru-RU" sz="8800" dirty="0">
                <a:latin typeface="Propisi" panose="02000508030000020003" pitchFamily="2" charset="0"/>
              </a:rPr>
              <a:t>		    	К</a:t>
            </a:r>
            <a:r>
              <a:rPr lang="ru-RU" sz="8800" dirty="0">
                <a:solidFill>
                  <a:srgbClr val="FF0000"/>
                </a:solidFill>
                <a:latin typeface="Propisi" panose="02000508030000020003" pitchFamily="2" charset="0"/>
              </a:rPr>
              <a:t>у	</a:t>
            </a:r>
            <a:r>
              <a:rPr lang="ru-RU" sz="8800" dirty="0">
                <a:latin typeface="Propisi" panose="02000508030000020003" pitchFamily="2" charset="0"/>
              </a:rPr>
              <a:t>				Кл</a:t>
            </a:r>
          </a:p>
          <a:p>
            <a:pPr marL="0" indent="0">
              <a:buNone/>
            </a:pPr>
            <a:r>
              <a:rPr lang="ru-RU" sz="8800" dirty="0">
                <a:latin typeface="Propisi" panose="02000508030000020003" pitchFamily="2" charset="0"/>
              </a:rPr>
              <a:t>к</a:t>
            </a:r>
            <a:r>
              <a:rPr lang="ru-RU" sz="8800" dirty="0">
                <a:solidFill>
                  <a:srgbClr val="FF0000"/>
                </a:solidFill>
                <a:latin typeface="Propisi" panose="02000508030000020003" pitchFamily="2" charset="0"/>
              </a:rPr>
              <a:t>о</a:t>
            </a:r>
            <a:r>
              <a:rPr lang="ru-RU" sz="8800" dirty="0">
                <a:latin typeface="Propisi" panose="02000508030000020003" pitchFamily="2" charset="0"/>
              </a:rPr>
              <a:t> 		    	</a:t>
            </a:r>
            <a:r>
              <a:rPr lang="ru-RU" sz="8800" dirty="0" err="1">
                <a:latin typeface="Propisi" panose="02000508030000020003" pitchFamily="2" charset="0"/>
              </a:rPr>
              <a:t>к</a:t>
            </a:r>
            <a:r>
              <a:rPr lang="ru-RU" sz="8800" dirty="0" err="1">
                <a:solidFill>
                  <a:srgbClr val="FF0000"/>
                </a:solidFill>
                <a:latin typeface="Propisi" panose="02000508030000020003" pitchFamily="2" charset="0"/>
              </a:rPr>
              <a:t>е</a:t>
            </a:r>
            <a:r>
              <a:rPr lang="ru-RU" sz="8800" dirty="0">
                <a:solidFill>
                  <a:srgbClr val="FF0000"/>
                </a:solidFill>
                <a:latin typeface="Propisi" panose="02000508030000020003" pitchFamily="2" charset="0"/>
              </a:rPr>
              <a:t>	</a:t>
            </a:r>
            <a:r>
              <a:rPr lang="ru-RU" sz="8800" dirty="0">
                <a:latin typeface="Propisi" panose="02000508030000020003" pitchFamily="2" charset="0"/>
              </a:rPr>
              <a:t>				</a:t>
            </a:r>
            <a:r>
              <a:rPr lang="ru-RU" sz="8800" dirty="0" err="1">
                <a:latin typeface="Propisi" panose="02000508030000020003" pitchFamily="2" charset="0"/>
              </a:rPr>
              <a:t>к</a:t>
            </a:r>
            <a:r>
              <a:rPr lang="ru-RU" sz="8800" dirty="0" err="1">
                <a:solidFill>
                  <a:srgbClr val="FF0000"/>
                </a:solidFill>
                <a:latin typeface="Propisi" panose="02000508030000020003" pitchFamily="2" charset="0"/>
              </a:rPr>
              <a:t>ю</a:t>
            </a:r>
            <a:endParaRPr lang="ru-RU" sz="7200" b="1" dirty="0">
              <a:solidFill>
                <a:srgbClr val="FF0000"/>
              </a:solidFill>
              <a:latin typeface="Propisi" panose="02000508030000020003" pitchFamily="2" charset="0"/>
            </a:endParaRPr>
          </a:p>
          <a:p>
            <a:pPr marL="0" indent="0">
              <a:buNone/>
            </a:pPr>
            <a:r>
              <a:rPr lang="ru-RU" sz="7200" b="1" dirty="0">
                <a:latin typeface="Propisi" panose="02000508030000020003" pitchFamily="2" charset="0"/>
              </a:rPr>
              <a:t>килограмм коллекция коллективный.</a:t>
            </a:r>
          </a:p>
          <a:p>
            <a:pPr marL="0" indent="0">
              <a:buNone/>
            </a:pPr>
            <a:r>
              <a:rPr lang="ru-RU" sz="7200" b="1" dirty="0">
                <a:latin typeface="Propisi" panose="02000508030000020003" pitchFamily="2" charset="0"/>
              </a:rPr>
              <a:t>Ученье свет, а </a:t>
            </a:r>
            <a:r>
              <a:rPr lang="ru-RU" sz="7200" b="1" dirty="0" err="1">
                <a:latin typeface="Propisi" panose="02000508030000020003" pitchFamily="2" charset="0"/>
              </a:rPr>
              <a:t>неученье</a:t>
            </a:r>
            <a:r>
              <a:rPr lang="ru-RU" sz="7200" b="1" dirty="0">
                <a:latin typeface="Propisi" panose="02000508030000020003" pitchFamily="2" charset="0"/>
              </a:rPr>
              <a:t> тьма.</a:t>
            </a:r>
          </a:p>
        </p:txBody>
      </p:sp>
    </p:spTree>
    <p:extLst>
      <p:ext uri="{BB962C8B-B14F-4D97-AF65-F5344CB8AC3E}">
        <p14:creationId xmlns:p14="http://schemas.microsoft.com/office/powerpoint/2010/main" val="1687200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803CFE-9B18-172B-99B9-ACDC410EF803}"/>
              </a:ext>
            </a:extLst>
          </p:cNvPr>
          <p:cNvSpPr txBox="1"/>
          <p:nvPr/>
        </p:nvSpPr>
        <p:spPr>
          <a:xfrm>
            <a:off x="191626" y="179249"/>
            <a:ext cx="1231368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Propisi" panose="02000508030000020003" pitchFamily="2" charset="0"/>
              </a:rPr>
              <a:t>Наука астрономия изучает бесконечную вселенную.</a:t>
            </a:r>
          </a:p>
          <a:p>
            <a:endParaRPr lang="ru-RU" sz="8000" b="1" dirty="0">
              <a:solidFill>
                <a:srgbClr val="002060"/>
              </a:solidFill>
              <a:latin typeface="Propisi" panose="02000508030000020003" pitchFamily="2" charset="0"/>
            </a:endParaRPr>
          </a:p>
          <a:p>
            <a:r>
              <a:rPr lang="ru-RU" sz="8000" b="1" dirty="0">
                <a:solidFill>
                  <a:srgbClr val="002060"/>
                </a:solidFill>
                <a:latin typeface="Propisi" panose="02000508030000020003" pitchFamily="2" charset="0"/>
              </a:rPr>
              <a:t>Мы живём в огромной и красивой вселенной.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054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F2BA07-187F-7B08-8D9D-27235B8C2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587" y="715721"/>
            <a:ext cx="10750826" cy="4134471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Propisi" panose="02000508030000020003" pitchFamily="2" charset="0"/>
              </a:rPr>
              <a:t>Вселенная</a:t>
            </a:r>
            <a:r>
              <a:rPr lang="ru-RU" dirty="0">
                <a:latin typeface="Propisi" panose="02000508030000020003" pitchFamily="2" charset="0"/>
              </a:rPr>
              <a:t> – </a:t>
            </a:r>
            <a:r>
              <a:rPr lang="ru-RU" b="1" dirty="0">
                <a:latin typeface="Propisi" panose="02000508030000020003" pitchFamily="2" charset="0"/>
              </a:rPr>
              <a:t>это огромное пространство, заполненное звездами, галактиками и планетами.</a:t>
            </a:r>
          </a:p>
        </p:txBody>
      </p:sp>
    </p:spTree>
    <p:extLst>
      <p:ext uri="{BB962C8B-B14F-4D97-AF65-F5344CB8AC3E}">
        <p14:creationId xmlns:p14="http://schemas.microsoft.com/office/powerpoint/2010/main" val="304530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ин от пользователя Saul Drew Hudson на доске EMERGENCIAS">
            <a:extLst>
              <a:ext uri="{FF2B5EF4-FFF2-40B4-BE49-F238E27FC236}">
                <a16:creationId xmlns:a16="http://schemas.microsoft.com/office/drawing/2014/main" id="{7C80449B-86A7-EEEE-E80D-9B5B8232D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0"/>
            <a:ext cx="6969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ланеты на белом фоне (95 фото) » ФОНОВАЯ ГАЛЕРЕЯ КАТЕРИНЫ АСКВИТ">
            <a:extLst>
              <a:ext uri="{FF2B5EF4-FFF2-40B4-BE49-F238E27FC236}">
                <a16:creationId xmlns:a16="http://schemas.microsoft.com/office/drawing/2014/main" id="{C1178475-E6F9-B831-CC5D-4FC7D0833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12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605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326</Words>
  <Application>Microsoft Macintosh PowerPoint</Application>
  <PresentationFormat>Широкоэкранный</PresentationFormat>
  <Paragraphs>84</Paragraphs>
  <Slides>32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Calibri Light</vt:lpstr>
      <vt:lpstr>Propisi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Минутка чистописания</vt:lpstr>
      <vt:lpstr>Презентация PowerPoint</vt:lpstr>
      <vt:lpstr>Вселенная – это огромное пространство, заполненное звездами, галактиками и планетами.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Выделите корень слова</vt:lpstr>
      <vt:lpstr>Выделите корень слова</vt:lpstr>
      <vt:lpstr>Найдите лишнее слово</vt:lpstr>
      <vt:lpstr>Найдите лишнее слово</vt:lpstr>
      <vt:lpstr>Презентация PowerPoint</vt:lpstr>
      <vt:lpstr>3. Разучить, выучить, обучить, доучить, проучить, изучить, поучить, научить.</vt:lpstr>
      <vt:lpstr>Презентация PowerPoint</vt:lpstr>
      <vt:lpstr>Презентация PowerPoint</vt:lpstr>
      <vt:lpstr>Презентация PowerPoint</vt:lpstr>
      <vt:lpstr>Алгоритм разбора слова по составу.  Помни: при разборе слова окончанье и основу первым делом находи. После корня будет суффикс, А приставка впереди.  </vt:lpstr>
      <vt:lpstr>Дополнительное задание Составьте слово</vt:lpstr>
      <vt:lpstr>Дополнительное задание Составьте слово</vt:lpstr>
      <vt:lpstr>Нам уже пора домой. Возвращаться нам пора. По местам мои друзья! Из полёта возвратились Мы на землю приземлились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Dash</dc:creator>
  <cp:lastModifiedBy>Microsoft Office User</cp:lastModifiedBy>
  <cp:revision>6</cp:revision>
  <dcterms:created xsi:type="dcterms:W3CDTF">2023-12-03T08:59:20Z</dcterms:created>
  <dcterms:modified xsi:type="dcterms:W3CDTF">2023-12-13T10:22:22Z</dcterms:modified>
</cp:coreProperties>
</file>