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2" r:id="rId3"/>
    <p:sldId id="268" r:id="rId4"/>
    <p:sldId id="266" r:id="rId5"/>
    <p:sldId id="265" r:id="rId6"/>
    <p:sldId id="264" r:id="rId7"/>
    <p:sldId id="263" r:id="rId8"/>
    <p:sldId id="262" r:id="rId9"/>
    <p:sldId id="261" r:id="rId10"/>
    <p:sldId id="271" r:id="rId11"/>
    <p:sldId id="272" r:id="rId12"/>
    <p:sldId id="270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6F0B"/>
    <a:srgbClr val="FF9900"/>
    <a:srgbClr val="FF33CC"/>
    <a:srgbClr val="FF99CC"/>
    <a:srgbClr val="FF0066"/>
    <a:srgbClr val="8238BA"/>
    <a:srgbClr val="FF99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E4ECE-770D-4D10-920F-1C75F99F3853}" type="datetimeFigureOut">
              <a:rPr lang="ru-RU" smtClean="0"/>
              <a:t>13.12.2023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D2306-E1D3-4C2A-882C-F930EA0141A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116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573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12" y="6579420"/>
            <a:ext cx="1350180" cy="4375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audio" Target="../media/media4.wav"/><Relationship Id="rId16" Type="http://schemas.openxmlformats.org/officeDocument/2006/relationships/image" Target="../media/image15.jpg"/><Relationship Id="rId1" Type="http://schemas.microsoft.com/office/2007/relationships/media" Target="../media/media4.wav"/><Relationship Id="rId6" Type="http://schemas.openxmlformats.org/officeDocument/2006/relationships/image" Target="../media/image28.jpg"/><Relationship Id="rId11" Type="http://schemas.openxmlformats.org/officeDocument/2006/relationships/image" Target="../media/image10.jpg"/><Relationship Id="rId5" Type="http://schemas.openxmlformats.org/officeDocument/2006/relationships/image" Target="../media/image27.pn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audio" Target="../media/audio1.wav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audio" Target="../media/media5.wav"/><Relationship Id="rId16" Type="http://schemas.openxmlformats.org/officeDocument/2006/relationships/image" Target="../media/image15.jpg"/><Relationship Id="rId1" Type="http://schemas.microsoft.com/office/2007/relationships/media" Target="../media/media5.wav"/><Relationship Id="rId6" Type="http://schemas.openxmlformats.org/officeDocument/2006/relationships/image" Target="../media/image29.jpg"/><Relationship Id="rId11" Type="http://schemas.openxmlformats.org/officeDocument/2006/relationships/image" Target="../media/image10.jpg"/><Relationship Id="rId5" Type="http://schemas.openxmlformats.org/officeDocument/2006/relationships/image" Target="../media/image20.pn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audio" Target="../media/audio1.wav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30.jp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ycast.ru/uploads/2017/07/01/22926212.png" TargetMode="External"/><Relationship Id="rId2" Type="http://schemas.openxmlformats.org/officeDocument/2006/relationships/hyperlink" Target="http://img11.hostingpics.net/pics/30621509076dd280380bX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3.depositphotos.com/1007989/244/v/950/depositphotos_2440692-Painting-Rainbow-Colors.jpg" TargetMode="External"/><Relationship Id="rId5" Type="http://schemas.openxmlformats.org/officeDocument/2006/relationships/hyperlink" Target="http://2raskraski.ru/wp-content/uploads/osen-1.jpg" TargetMode="External"/><Relationship Id="rId4" Type="http://schemas.openxmlformats.org/officeDocument/2006/relationships/hyperlink" Target="http://www.emu.dk/sites/default/files/COLOURBOX5472884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jpg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12" Type="http://schemas.openxmlformats.org/officeDocument/2006/relationships/image" Target="../media/image1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jpg"/><Relationship Id="rId10" Type="http://schemas.openxmlformats.org/officeDocument/2006/relationships/image" Target="../media/image12.jp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audio" Target="../media/media1.wav"/><Relationship Id="rId16" Type="http://schemas.openxmlformats.org/officeDocument/2006/relationships/image" Target="../media/image15.jpg"/><Relationship Id="rId1" Type="http://schemas.microsoft.com/office/2007/relationships/media" Target="../media/media1.wav"/><Relationship Id="rId6" Type="http://schemas.openxmlformats.org/officeDocument/2006/relationships/image" Target="../media/image17.jpg"/><Relationship Id="rId11" Type="http://schemas.openxmlformats.org/officeDocument/2006/relationships/image" Target="../media/image10.jpg"/><Relationship Id="rId5" Type="http://schemas.openxmlformats.org/officeDocument/2006/relationships/image" Target="../media/image16.pn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audio" Target="../media/audio1.wav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audio" Target="../media/media2.wav"/><Relationship Id="rId16" Type="http://schemas.openxmlformats.org/officeDocument/2006/relationships/image" Target="../media/image15.jpg"/><Relationship Id="rId1" Type="http://schemas.microsoft.com/office/2007/relationships/media" Target="../media/media2.wav"/><Relationship Id="rId6" Type="http://schemas.openxmlformats.org/officeDocument/2006/relationships/image" Target="../media/image19.jpg"/><Relationship Id="rId11" Type="http://schemas.openxmlformats.org/officeDocument/2006/relationships/image" Target="../media/image10.jpg"/><Relationship Id="rId5" Type="http://schemas.openxmlformats.org/officeDocument/2006/relationships/image" Target="../media/image18.pn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audio" Target="../media/audio1.wav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audio" Target="../media/media1.wav"/><Relationship Id="rId16" Type="http://schemas.openxmlformats.org/officeDocument/2006/relationships/image" Target="../media/image15.jpg"/><Relationship Id="rId1" Type="http://schemas.microsoft.com/office/2007/relationships/media" Target="../media/media1.wav"/><Relationship Id="rId6" Type="http://schemas.openxmlformats.org/officeDocument/2006/relationships/image" Target="../media/image21.jpg"/><Relationship Id="rId11" Type="http://schemas.openxmlformats.org/officeDocument/2006/relationships/image" Target="../media/image10.jpg"/><Relationship Id="rId5" Type="http://schemas.openxmlformats.org/officeDocument/2006/relationships/image" Target="../media/image20.pn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audio" Target="../media/audio1.wav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audio" Target="../media/media3.wav"/><Relationship Id="rId16" Type="http://schemas.openxmlformats.org/officeDocument/2006/relationships/image" Target="../media/image15.jpg"/><Relationship Id="rId1" Type="http://schemas.microsoft.com/office/2007/relationships/media" Target="../media/media3.wav"/><Relationship Id="rId6" Type="http://schemas.openxmlformats.org/officeDocument/2006/relationships/image" Target="../media/image23.jpg"/><Relationship Id="rId11" Type="http://schemas.openxmlformats.org/officeDocument/2006/relationships/image" Target="../media/image10.jpg"/><Relationship Id="rId5" Type="http://schemas.openxmlformats.org/officeDocument/2006/relationships/image" Target="../media/image22.pn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audio" Target="../media/audio1.wav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audio" Target="../media/media2.wav"/><Relationship Id="rId16" Type="http://schemas.openxmlformats.org/officeDocument/2006/relationships/image" Target="../media/image15.jpg"/><Relationship Id="rId1" Type="http://schemas.microsoft.com/office/2007/relationships/media" Target="../media/media2.wav"/><Relationship Id="rId6" Type="http://schemas.openxmlformats.org/officeDocument/2006/relationships/image" Target="../media/image24.jpg"/><Relationship Id="rId11" Type="http://schemas.openxmlformats.org/officeDocument/2006/relationships/image" Target="../media/image10.jpg"/><Relationship Id="rId5" Type="http://schemas.openxmlformats.org/officeDocument/2006/relationships/image" Target="../media/image22.pn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audio" Target="../media/audio1.wav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audio" Target="../media/media4.wav"/><Relationship Id="rId16" Type="http://schemas.openxmlformats.org/officeDocument/2006/relationships/image" Target="../media/image15.jpg"/><Relationship Id="rId1" Type="http://schemas.microsoft.com/office/2007/relationships/media" Target="../media/media4.wav"/><Relationship Id="rId6" Type="http://schemas.openxmlformats.org/officeDocument/2006/relationships/image" Target="../media/image25.jpg"/><Relationship Id="rId11" Type="http://schemas.openxmlformats.org/officeDocument/2006/relationships/image" Target="../media/image10.jpg"/><Relationship Id="rId5" Type="http://schemas.openxmlformats.org/officeDocument/2006/relationships/image" Target="../media/image22.pn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audio" Target="../media/audio1.wav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audio" Target="../media/media1.wav"/><Relationship Id="rId16" Type="http://schemas.openxmlformats.org/officeDocument/2006/relationships/image" Target="../media/image15.jpg"/><Relationship Id="rId1" Type="http://schemas.microsoft.com/office/2007/relationships/media" Target="../media/media1.wav"/><Relationship Id="rId6" Type="http://schemas.openxmlformats.org/officeDocument/2006/relationships/image" Target="../media/image26.jpg"/><Relationship Id="rId11" Type="http://schemas.openxmlformats.org/officeDocument/2006/relationships/image" Target="../media/image10.jpg"/><Relationship Id="rId5" Type="http://schemas.openxmlformats.org/officeDocument/2006/relationships/image" Target="../media/image20.pn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audio" Target="../media/audio1.wav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1628" y="1988808"/>
            <a:ext cx="5554468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 </a:t>
            </a:r>
            <a:r>
              <a:rPr lang="ru-RU" sz="8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«Найди цифру»</a:t>
            </a:r>
            <a:br>
              <a:rPr lang="ru-RU" sz="8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endParaRPr lang="ru-RU" sz="40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72024" y="5695003"/>
            <a:ext cx="5080600" cy="115445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1600" b="1" spc="50" dirty="0" smtClean="0">
                <a:ln w="11430">
                  <a:solidFill>
                    <a:srgbClr val="FF99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Автор</a:t>
            </a:r>
            <a:r>
              <a:rPr lang="ru-RU" sz="1600" b="1" spc="50" dirty="0">
                <a:ln w="11430">
                  <a:solidFill>
                    <a:srgbClr val="FF99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:  </a:t>
            </a:r>
            <a:r>
              <a:rPr lang="ru-RU" sz="1600" b="1" spc="50" dirty="0" smtClean="0">
                <a:ln w="11430">
                  <a:solidFill>
                    <a:srgbClr val="FF99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Орлова Елена Юрьевна</a:t>
            </a:r>
            <a:endParaRPr lang="ru-RU" sz="1600" b="1" spc="50" dirty="0" smtClean="0">
              <a:ln w="11430">
                <a:solidFill>
                  <a:srgbClr val="FF9900"/>
                </a:solidFill>
              </a:ln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1600" spc="50" dirty="0" smtClean="0">
                <a:ln w="11430">
                  <a:solidFill>
                    <a:srgbClr val="FF99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учитель </a:t>
            </a:r>
            <a:r>
              <a:rPr lang="ru-RU" sz="1600" spc="50" dirty="0">
                <a:ln w="11430">
                  <a:solidFill>
                    <a:srgbClr val="FF99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начальных классов </a:t>
            </a:r>
          </a:p>
          <a:p>
            <a:pPr>
              <a:spcBef>
                <a:spcPts val="0"/>
              </a:spcBef>
            </a:pPr>
            <a:r>
              <a:rPr lang="ru-RU" sz="1600" spc="50" dirty="0" smtClean="0">
                <a:ln w="11430">
                  <a:solidFill>
                    <a:srgbClr val="FF99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Ивановской </a:t>
            </a:r>
            <a:r>
              <a:rPr lang="ru-RU" sz="1600" spc="50" dirty="0" smtClean="0">
                <a:ln w="11430">
                  <a:solidFill>
                    <a:srgbClr val="FF99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области, г. Иваново</a:t>
            </a:r>
            <a:endParaRPr lang="ru-RU" sz="1600" spc="50" dirty="0">
              <a:ln w="11430">
                <a:solidFill>
                  <a:srgbClr val="FF9900"/>
                </a:solidFill>
              </a:ln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1600" b="1" spc="50" dirty="0">
                <a:ln w="11430">
                  <a:solidFill>
                    <a:srgbClr val="FF99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</a:p>
          <a:p>
            <a:endParaRPr lang="ru-RU" sz="1600" dirty="0">
              <a:ln>
                <a:solidFill>
                  <a:srgbClr val="FF990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8532528" y="6273359"/>
            <a:ext cx="415728" cy="396073"/>
          </a:xfrm>
          <a:prstGeom prst="actionButtonInformati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99CC"/>
                </a:solidFill>
              </a:ln>
              <a:solidFill>
                <a:srgbClr val="FF33CC"/>
              </a:solidFill>
            </a:endParaRPr>
          </a:p>
        </p:txBody>
      </p:sp>
      <p:pic>
        <p:nvPicPr>
          <p:cNvPr id="1026" name="Picture 2" descr="http://img11.hostingpics.net/pics/30621509076dd280380b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73" y="3440246"/>
            <a:ext cx="5068512" cy="31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tatic3.depositphotos.com/1007989/244/v/950/depositphotos_2440692-Painting-Rainbow-Color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503" y="114848"/>
            <a:ext cx="2665753" cy="205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91736" y="205420"/>
            <a:ext cx="396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0"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  <a:ea typeface="+mj-ea"/>
                <a:cs typeface="+mj-cs"/>
              </a:rPr>
              <a:t>Интерактивная  раскраска</a:t>
            </a:r>
            <a:endParaRPr lang="ru-RU" sz="2000" dirty="0">
              <a:ln w="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964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авиль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8161487" y="525785"/>
            <a:ext cx="609600" cy="6096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ноль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89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Молодец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8192963" y="513852"/>
            <a:ext cx="609600" cy="6096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восемь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умница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8166555" y="574911"/>
            <a:ext cx="609600" cy="6096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Заголовок 1"/>
          <p:cNvSpPr txBox="1">
            <a:spLocks/>
          </p:cNvSpPr>
          <p:nvPr/>
        </p:nvSpPr>
        <p:spPr>
          <a:xfrm>
            <a:off x="-468672" y="2258844"/>
            <a:ext cx="5359806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F56F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Молодцы!</a:t>
            </a:r>
            <a:endParaRPr lang="ru-RU" sz="9600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F56F0B"/>
              </a:solidFill>
            </a:endParaRPr>
          </a:p>
        </p:txBody>
      </p:sp>
      <p:sp>
        <p:nvSpPr>
          <p:cNvPr id="53" name="Умножение 52">
            <a:hlinkClick r:id="" action="ppaction://hlinkshowjump?jump=endshow"/>
          </p:cNvPr>
          <p:cNvSpPr/>
          <p:nvPr/>
        </p:nvSpPr>
        <p:spPr>
          <a:xfrm>
            <a:off x="161412" y="6093821"/>
            <a:ext cx="630084" cy="611144"/>
          </a:xfrm>
          <a:prstGeom prst="mathMultiply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162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2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72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</p:childTnLst>
        </p:cTn>
      </p:par>
    </p:tnLst>
    <p:bldLst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570110"/>
            <a:ext cx="2592288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Источники информации</a:t>
            </a: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472" y="1140609"/>
            <a:ext cx="7741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img11.hostingpics.net/pics/30621509076dd280380bXL.png</a:t>
            </a:r>
            <a:r>
              <a:rPr lang="ru-RU" sz="14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www.playcast.ru/uploads/2017/07/01/22926212.png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hlinkClick r:id="rId4"/>
              </a:rPr>
              <a:t>http</a:t>
            </a:r>
            <a:r>
              <a:rPr lang="en-US" sz="1400" dirty="0">
                <a:hlinkClick r:id="rId4"/>
              </a:rPr>
              <a:t>://</a:t>
            </a:r>
            <a:r>
              <a:rPr lang="en-US" sz="1400" dirty="0" smtClean="0">
                <a:hlinkClick r:id="rId4"/>
              </a:rPr>
              <a:t>www.emu.dk/sites/default/files/COLOURBOX5472884.jpg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2raskraski.ru/wp-content/uploads/osen-1.jpg</a:t>
            </a:r>
            <a:r>
              <a:rPr lang="ru-RU" sz="1400" dirty="0" smtClean="0"/>
              <a:t>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static3.depositphotos.com/1007989/244/v/950/depositphotos_2440692-Painting-Rainbow-Colors.jpg</a:t>
            </a:r>
            <a:r>
              <a:rPr lang="ru-RU" sz="1400" dirty="0" smtClean="0"/>
              <a:t> </a:t>
            </a:r>
            <a:endParaRPr lang="ru-RU" sz="1400" dirty="0"/>
          </a:p>
          <a:p>
            <a:pPr marL="342900" indent="-342900">
              <a:buFont typeface="+mj-lt"/>
              <a:buAutoNum type="arabicPeriod"/>
            </a:pPr>
            <a:r>
              <a:rPr lang="ru-RU" sz="1400" dirty="0"/>
              <a:t>Озвучка авторская, сделана с помощью программы </a:t>
            </a:r>
            <a:r>
              <a:rPr lang="en-US" sz="1400" dirty="0"/>
              <a:t>Audacity</a:t>
            </a:r>
            <a:endParaRPr lang="ru-RU" sz="1400" dirty="0"/>
          </a:p>
          <a:p>
            <a:pPr marL="342900" indent="-342900">
              <a:buFont typeface="+mj-lt"/>
              <a:buAutoNum type="arabicPeriod"/>
            </a:pPr>
            <a:endParaRPr lang="ru-RU" sz="1400" dirty="0"/>
          </a:p>
          <a:p>
            <a:pPr marL="342900" indent="-342900">
              <a:buFont typeface="+mj-lt"/>
              <a:buAutoNum type="arabicPeriod"/>
            </a:pPr>
            <a:endParaRPr lang="ru-RU" sz="1400" dirty="0"/>
          </a:p>
          <a:p>
            <a:pPr marL="342900" indent="-342900">
              <a:buFont typeface="+mj-lt"/>
              <a:buAutoNum type="arabicPeriod"/>
            </a:pPr>
            <a:endParaRPr lang="ru-RU" sz="1400" dirty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4351126" y="5409264"/>
            <a:ext cx="513184" cy="540072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13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 Подпись\1\Новая папка\утка\собачка\осень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146" y="458604"/>
            <a:ext cx="4563417" cy="594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пять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50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8082468" y="500689"/>
            <a:ext cx="609600" cy="6096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семь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18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умница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8082468" y="513852"/>
            <a:ext cx="609600" cy="6096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три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43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8082468" y="525785"/>
            <a:ext cx="609600" cy="6096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два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31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тлич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7992456" y="638628"/>
            <a:ext cx="609600" cy="6096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один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0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умница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8082468" y="525785"/>
            <a:ext cx="609600" cy="6096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четыре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31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равиль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7812432" y="740957"/>
            <a:ext cx="609600" cy="6096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шесть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74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8082468" y="657896"/>
            <a:ext cx="609600" cy="6096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146" y="458604"/>
            <a:ext cx="4563417" cy="59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455" y="830585"/>
            <a:ext cx="742852" cy="124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893" y="818652"/>
            <a:ext cx="1053389" cy="124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867" y="818652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258" y="3699036"/>
            <a:ext cx="935485" cy="132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433" y="3701354"/>
            <a:ext cx="1066244" cy="131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5179" y="2259811"/>
            <a:ext cx="1086749" cy="131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747" y="3732779"/>
            <a:ext cx="935541" cy="13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65" y="2254809"/>
            <a:ext cx="1083328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592" y="2238001"/>
            <a:ext cx="1045739" cy="1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1855" y="5139227"/>
            <a:ext cx="961606" cy="13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11453" y="131357"/>
            <a:ext cx="305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Найди цифру девять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81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79</Words>
  <Application>Microsoft Office PowerPoint</Application>
  <PresentationFormat>Экран (4:3)</PresentationFormat>
  <Paragraphs>25</Paragraphs>
  <Slides>13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«Найди цифру»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77</cp:revision>
  <dcterms:created xsi:type="dcterms:W3CDTF">2016-11-10T14:09:44Z</dcterms:created>
  <dcterms:modified xsi:type="dcterms:W3CDTF">2023-12-13T10:26:19Z</dcterms:modified>
</cp:coreProperties>
</file>