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133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688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824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44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808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870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75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0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84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57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24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ED345-AE4B-4903-BC71-7E42F4DE04A0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D29F0-17A8-4E29-9FB3-AC437E61F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23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210962"/>
            <a:ext cx="9144000" cy="40468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86497"/>
            <a:ext cx="9144001" cy="69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2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632" y="98854"/>
            <a:ext cx="6536724" cy="67591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611" y="365125"/>
            <a:ext cx="5832389" cy="6492875"/>
          </a:xfrm>
        </p:spPr>
      </p:pic>
    </p:spTree>
    <p:extLst>
      <p:ext uri="{BB962C8B-B14F-4D97-AF65-F5344CB8AC3E}">
        <p14:creationId xmlns:p14="http://schemas.microsoft.com/office/powerpoint/2010/main" val="2599750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427"/>
            <a:ext cx="5894173" cy="690742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173" y="0"/>
            <a:ext cx="6297827" cy="6857999"/>
          </a:xfrm>
        </p:spPr>
      </p:pic>
    </p:spTree>
    <p:extLst>
      <p:ext uri="{BB962C8B-B14F-4D97-AF65-F5344CB8AC3E}">
        <p14:creationId xmlns:p14="http://schemas.microsoft.com/office/powerpoint/2010/main" val="524609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09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1999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3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05384" cy="685799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384" y="0"/>
            <a:ext cx="6186616" cy="6857999"/>
          </a:xfrm>
        </p:spPr>
      </p:pic>
    </p:spTree>
    <p:extLst>
      <p:ext uri="{BB962C8B-B14F-4D97-AF65-F5344CB8AC3E}">
        <p14:creationId xmlns:p14="http://schemas.microsoft.com/office/powerpoint/2010/main" val="253544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19800" cy="685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0"/>
            <a:ext cx="6172200" cy="6981567"/>
          </a:xfrm>
        </p:spPr>
      </p:pic>
    </p:spTree>
    <p:extLst>
      <p:ext uri="{BB962C8B-B14F-4D97-AF65-F5344CB8AC3E}">
        <p14:creationId xmlns:p14="http://schemas.microsoft.com/office/powerpoint/2010/main" val="1249329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19800" cy="685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0"/>
            <a:ext cx="6172200" cy="6858000"/>
          </a:xfrm>
        </p:spPr>
      </p:pic>
    </p:spTree>
    <p:extLst>
      <p:ext uri="{BB962C8B-B14F-4D97-AF65-F5344CB8AC3E}">
        <p14:creationId xmlns:p14="http://schemas.microsoft.com/office/powerpoint/2010/main" val="899117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497"/>
            <a:ext cx="12192000" cy="724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33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4" y="0"/>
            <a:ext cx="12056076" cy="698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09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924"/>
            <a:ext cx="12192000" cy="715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49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391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2021-02-15T16:09:20Z</dcterms:created>
  <dcterms:modified xsi:type="dcterms:W3CDTF">2021-02-15T16:53:48Z</dcterms:modified>
</cp:coreProperties>
</file>