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56" d="100"/>
          <a:sy n="156" d="100"/>
        </p:scale>
        <p:origin x="1940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EA49D959-8F7F-4ADE-B3DB-AA8B1EB01290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DCBA01B1-EC4A-4071-8A97-D0488017D4D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49D959-8F7F-4ADE-B3DB-AA8B1EB01290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BA01B1-EC4A-4071-8A97-D0488017D4D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49D959-8F7F-4ADE-B3DB-AA8B1EB01290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BA01B1-EC4A-4071-8A97-D0488017D4D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49D959-8F7F-4ADE-B3DB-AA8B1EB01290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BA01B1-EC4A-4071-8A97-D0488017D4D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49D959-8F7F-4ADE-B3DB-AA8B1EB01290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BA01B1-EC4A-4071-8A97-D0488017D4D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49D959-8F7F-4ADE-B3DB-AA8B1EB01290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BA01B1-EC4A-4071-8A97-D0488017D4DF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49D959-8F7F-4ADE-B3DB-AA8B1EB01290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BA01B1-EC4A-4071-8A97-D0488017D4DF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49D959-8F7F-4ADE-B3DB-AA8B1EB01290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BA01B1-EC4A-4071-8A97-D0488017D4D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49D959-8F7F-4ADE-B3DB-AA8B1EB01290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BA01B1-EC4A-4071-8A97-D0488017D4D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EA49D959-8F7F-4ADE-B3DB-AA8B1EB01290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DCBA01B1-EC4A-4071-8A97-D0488017D4D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EA49D959-8F7F-4ADE-B3DB-AA8B1EB01290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DCBA01B1-EC4A-4071-8A97-D0488017D4D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EA49D959-8F7F-4ADE-B3DB-AA8B1EB01290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DCBA01B1-EC4A-4071-8A97-D0488017D4DF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999\Desktop\moshenniki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2276872"/>
            <a:ext cx="7200800" cy="362617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sp>
        <p:nvSpPr>
          <p:cNvPr id="4" name="TextBox 3"/>
          <p:cNvSpPr txBox="1"/>
          <p:nvPr/>
        </p:nvSpPr>
        <p:spPr>
          <a:xfrm>
            <a:off x="1835696" y="1196752"/>
            <a:ext cx="54726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Интернет-мошенничество</a:t>
            </a:r>
            <a:endParaRPr lang="ru-RU" sz="2800" dirty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02992171"/>
              </p:ext>
            </p:extLst>
          </p:nvPr>
        </p:nvGraphicFramePr>
        <p:xfrm>
          <a:off x="5364088" y="6237312"/>
          <a:ext cx="3528392" cy="21774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44016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08823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45720">
                <a:tc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  <a:spcAft>
                          <a:spcPts val="800"/>
                        </a:spcAft>
                      </a:pPr>
                      <a:r>
                        <a:rPr lang="ru-RU" sz="1400" dirty="0" smtClean="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Преподаватель:</a:t>
                      </a:r>
                      <a:endParaRPr lang="ru-RU" sz="1400" dirty="0"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  <a:spcAft>
                          <a:spcPts val="800"/>
                        </a:spcAft>
                      </a:pPr>
                      <a:r>
                        <a:rPr lang="ru-RU" sz="1400" dirty="0" err="1" smtClean="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Мамыкина</a:t>
                      </a:r>
                      <a:r>
                        <a:rPr lang="ru-RU" sz="1400" dirty="0" smtClean="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  <a:r>
                        <a:rPr lang="ru-RU" sz="1400" dirty="0" smtClean="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Е.В.</a:t>
                      </a:r>
                      <a:endParaRPr lang="ru-RU" sz="1400" dirty="0"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95602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764704"/>
            <a:ext cx="6965245" cy="1584176"/>
          </a:xfrm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Рекомендации по безопасному использованию ресурсов в сети Интернет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7584" y="2492896"/>
            <a:ext cx="7416824" cy="3603812"/>
          </a:xfrm>
        </p:spPr>
        <p:txBody>
          <a:bodyPr>
            <a:normAutofit fontScale="77500" lnSpcReduction="20000"/>
          </a:bodyPr>
          <a:lstStyle/>
          <a:p>
            <a:r>
              <a:rPr lang="ru-RU" sz="2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Использовать сложные логины и пароли.</a:t>
            </a:r>
          </a:p>
          <a:p>
            <a:r>
              <a:rPr lang="ru-RU" sz="2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Не открывать подозрительные письма.</a:t>
            </a:r>
          </a:p>
          <a:p>
            <a:r>
              <a:rPr lang="ru-RU" sz="2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Не переходить по незнакомым ссылкам.</a:t>
            </a:r>
          </a:p>
          <a:p>
            <a:r>
              <a:rPr lang="ru-RU" sz="2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Быть настороженным в общении с </a:t>
            </a:r>
            <a:r>
              <a:rPr lang="ru-RU" sz="26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незакомцами</a:t>
            </a:r>
            <a:r>
              <a:rPr lang="ru-RU" sz="2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в Интернете.</a:t>
            </a:r>
          </a:p>
          <a:p>
            <a:r>
              <a:rPr lang="ru-RU" sz="2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Прежде, чем пользоваться услугами компании, сайта или частного лица, всегда читать отзывы других пользователей.</a:t>
            </a:r>
          </a:p>
          <a:p>
            <a:r>
              <a:rPr lang="ru-RU" sz="2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Не нажимать на сомнительные рекламные баннеры.</a:t>
            </a:r>
          </a:p>
          <a:p>
            <a:r>
              <a:rPr lang="ru-RU" sz="2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Не оставлять своих персональных данных на открытых ресурсах.</a:t>
            </a:r>
          </a:p>
          <a:p>
            <a:r>
              <a:rPr lang="ru-RU" sz="2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Не отправлять </a:t>
            </a:r>
            <a:r>
              <a:rPr lang="ru-RU" sz="26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sms</a:t>
            </a:r>
            <a:r>
              <a:rPr lang="ru-RU" sz="2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-сообщения на короткие номера, не узнав прежде их реальную стоимость.</a:t>
            </a:r>
          </a:p>
          <a:p>
            <a:endParaRPr lang="ru-RU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030429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ЗАКЛЮЧЕНИЕ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5576" y="1916832"/>
            <a:ext cx="7632848" cy="4464496"/>
          </a:xfrm>
        </p:spPr>
        <p:txBody>
          <a:bodyPr>
            <a:normAutofit lnSpcReduction="10000"/>
          </a:bodyPr>
          <a:lstStyle/>
          <a:p>
            <a:pPr algn="just"/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Мошенничество в Интернете подвергает опасности многих пользователей сети. С годами злоумышленники изобретают всё новые способы завладеть личной информацией невинных людей. Чтобы избежать столкновения с такой опасностью, следует всегда быть начеку на просторах Интернета, а также выполнять рекомендации по информационной безопасности. Интернет - далеко не безопасное место. Чтобы максимально обезопасить себя и своих близких от мошенников, нужно постоянно совершенствовать свои знания и навыки в области информационной безопасности в сети Интернет</a:t>
            </a:r>
          </a:p>
        </p:txBody>
      </p:sp>
    </p:spTree>
    <p:extLst>
      <p:ext uri="{BB962C8B-B14F-4D97-AF65-F5344CB8AC3E}">
        <p14:creationId xmlns:p14="http://schemas.microsoft.com/office/powerpoint/2010/main" val="286631364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999\Desktop\64-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620688"/>
            <a:ext cx="7632848" cy="566124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  <p:extLst>
      <p:ext uri="{BB962C8B-B14F-4D97-AF65-F5344CB8AC3E}">
        <p14:creationId xmlns:p14="http://schemas.microsoft.com/office/powerpoint/2010/main" val="22593105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5576" y="620688"/>
            <a:ext cx="7632848" cy="5616624"/>
          </a:xfrm>
        </p:spPr>
        <p:txBody>
          <a:bodyPr>
            <a:normAutofit/>
          </a:bodyPr>
          <a:lstStyle/>
          <a:p>
            <a:pPr algn="just"/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Актуальность: в современном мире мы все больше проводим времени в Интернете, там большая часть нашей работы, вся информация и связь с людьми, нам стало привычно находить всю информацию в сети. </a:t>
            </a:r>
            <a:endPara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Мы </a:t>
            </a: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совершаем покупки по Интернету и это стало совсем обычным делом. Но одновременно с этим развивается и мошенничество в Интернете. </a:t>
            </a:r>
            <a:endPara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Поэтому </a:t>
            </a: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я считаю, что эта проблема достаточно актуальна в наши дни. </a:t>
            </a:r>
          </a:p>
        </p:txBody>
      </p:sp>
    </p:spTree>
    <p:extLst>
      <p:ext uri="{BB962C8B-B14F-4D97-AF65-F5344CB8AC3E}">
        <p14:creationId xmlns:p14="http://schemas.microsoft.com/office/powerpoint/2010/main" val="2215705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5576" y="620688"/>
            <a:ext cx="7632848" cy="5688632"/>
          </a:xfrm>
        </p:spPr>
        <p:txBody>
          <a:bodyPr>
            <a:normAutofit/>
          </a:bodyPr>
          <a:lstStyle/>
          <a:p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Цель: Выявить основные виды мошенничества в Интернете; разработать рекомендации безопасного 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пользования </a:t>
            </a: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ресурсами сети Интернет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Задачи:</a:t>
            </a:r>
          </a:p>
          <a:p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ru-RU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Фишинг</a:t>
            </a: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- вид интернет-мошенничества, целью которого является получение доступа к конфиденциальным данным пользователей — логинам и паролям, а также личной информации.</a:t>
            </a:r>
          </a:p>
          <a:p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2. Рассмотреть основные способы мошенничества.</a:t>
            </a:r>
          </a:p>
          <a:p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3. Рассмотреть историю появления мошенничества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48854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999\Desktop\7akvg4vlcwywgy99bk9zimmk0cxf36yi.jpe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1" y="3206011"/>
            <a:ext cx="7344815" cy="303130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755576" y="620688"/>
            <a:ext cx="7488831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Интернет-мошенничество — это большая проблема для современного мира. Дело в том, что одновременно с прогрессом, на два шага вперед развиваются способы обмана обычных пользователей. Это достаточно обширная проблема, ведь Интернет - это огромная паутина захватившая весь мир. И в ней можно оставаться анонимным, поэтому процент раскрытия преступлений очень невелик. Однако благодаря хорошему информированию о новых способах мошенничества, становиться все меньше и меньше жертв. 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83494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История возникновения интернет-мошенничество</a:t>
            </a:r>
          </a:p>
        </p:txBody>
      </p:sp>
      <p:pic>
        <p:nvPicPr>
          <p:cNvPr id="3076" name="Picture 4" descr="C:\Users\999\Desktop\HACrjuN2If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2132856"/>
            <a:ext cx="7632848" cy="413841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  <p:extLst>
      <p:ext uri="{BB962C8B-B14F-4D97-AF65-F5344CB8AC3E}">
        <p14:creationId xmlns:p14="http://schemas.microsoft.com/office/powerpoint/2010/main" val="2374626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999\Desktop\bf2740dc6b8e9953065d5178d1ac7ff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692696"/>
            <a:ext cx="3025470" cy="201698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4099" name="Picture 3" descr="C:\Users\999\Desktop\skimming_chto_eto_takoe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692696"/>
            <a:ext cx="2960705" cy="201698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4100" name="Picture 4" descr="C:\Users\999\Desktop\1574010042-862102-902026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3356992"/>
            <a:ext cx="4352483" cy="244827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sp>
        <p:nvSpPr>
          <p:cNvPr id="4" name="TextBox 3"/>
          <p:cNvSpPr txBox="1"/>
          <p:nvPr/>
        </p:nvSpPr>
        <p:spPr>
          <a:xfrm>
            <a:off x="1043608" y="2709676"/>
            <a:ext cx="10150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Фишинг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724128" y="2709676"/>
            <a:ext cx="12394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Скимминг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537761" y="5805264"/>
            <a:ext cx="40025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Мошенничество на онлайн-аукционах 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28054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Влияние мошенничества на пользователей интернет </a:t>
            </a:r>
          </a:p>
        </p:txBody>
      </p:sp>
      <p:pic>
        <p:nvPicPr>
          <p:cNvPr id="5122" name="Picture 2" descr="C:\Users\999\Desktop\web_0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2204864"/>
            <a:ext cx="3067628" cy="219305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/>
        </p:spPr>
      </p:pic>
      <p:pic>
        <p:nvPicPr>
          <p:cNvPr id="5123" name="Picture 3" descr="C:\Users\999\Desktop\3ebc23ad5b23f1631b46670075a7d1fc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4297046"/>
            <a:ext cx="3096344" cy="194026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C:\Users\999\Desktop\cdf3adc69ffcc86fb2d62e849a6c10cf.jpe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12813" y="2161423"/>
            <a:ext cx="3276364" cy="216743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  <a:extLst/>
        </p:spPr>
      </p:pic>
      <p:sp>
        <p:nvSpPr>
          <p:cNvPr id="6" name="TextBox 5"/>
          <p:cNvSpPr txBox="1"/>
          <p:nvPr/>
        </p:nvSpPr>
        <p:spPr>
          <a:xfrm>
            <a:off x="678575" y="4336366"/>
            <a:ext cx="3600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solidFill>
                  <a:srgbClr val="002060"/>
                </a:solidFill>
              </a:rPr>
              <a:t>Интернет - магазинам</a:t>
            </a:r>
            <a:endParaRPr lang="ru-RU" sz="1400" dirty="0">
              <a:solidFill>
                <a:srgbClr val="00206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655852" y="4143157"/>
            <a:ext cx="38164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>
                <a:solidFill>
                  <a:srgbClr val="002060"/>
                </a:solidFill>
              </a:rPr>
              <a:t>Л</a:t>
            </a:r>
            <a:r>
              <a:rPr lang="ru-RU" sz="1400" dirty="0" smtClean="0">
                <a:solidFill>
                  <a:srgbClr val="002060"/>
                </a:solidFill>
              </a:rPr>
              <a:t>ичным кабинетам банковских услуг и т.п</a:t>
            </a:r>
            <a:r>
              <a:rPr lang="ru-RU" sz="1400" dirty="0" smtClean="0">
                <a:solidFill>
                  <a:srgbClr val="FF0000"/>
                </a:solidFill>
              </a:rPr>
              <a:t>.</a:t>
            </a:r>
            <a:endParaRPr lang="ru-RU" sz="1400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036609" y="5929535"/>
            <a:ext cx="343566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solidFill>
                  <a:srgbClr val="002060"/>
                </a:solidFill>
              </a:rPr>
              <a:t>Площадкам с объявлениями</a:t>
            </a:r>
            <a:endParaRPr lang="ru-RU" sz="14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2928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Основные виды интернет-мошенничество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Взлом аккаунтов в социальных сетях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Уведомления о пришедшей сумме денег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Фишинг</a:t>
            </a: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 Похищение личных данных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Покупки в интернете.</a:t>
            </a:r>
          </a:p>
        </p:txBody>
      </p:sp>
    </p:spTree>
    <p:extLst>
      <p:ext uri="{BB962C8B-B14F-4D97-AF65-F5344CB8AC3E}">
        <p14:creationId xmlns:p14="http://schemas.microsoft.com/office/powerpoint/2010/main" val="25085255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692696"/>
            <a:ext cx="6965245" cy="1584176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Информационная безопасность </a:t>
            </a:r>
            <a:r>
              <a:rPr lang="ru-RU" dirty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ети </a:t>
            </a:r>
            <a:r>
              <a:rPr lang="ru-RU" dirty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нтернет</a:t>
            </a:r>
            <a:endParaRPr lang="ru-RU" dirty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7" name="Picture 3" descr="C:\Users\999\Desktop\Informatsionnaya_bezopasnost_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2348880"/>
            <a:ext cx="7632847" cy="388843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  <p:extLst>
      <p:ext uri="{BB962C8B-B14F-4D97-AF65-F5344CB8AC3E}">
        <p14:creationId xmlns:p14="http://schemas.microsoft.com/office/powerpoint/2010/main" val="62926220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нопка">
  <a:themeElements>
    <a:clrScheme name="Кнопка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Кнопка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нопк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</Template>
  <TotalTime>81</TotalTime>
  <Words>423</Words>
  <Application>Microsoft Office PowerPoint</Application>
  <PresentationFormat>Экран (4:3)</PresentationFormat>
  <Paragraphs>37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9" baseType="lpstr">
      <vt:lpstr>Arial</vt:lpstr>
      <vt:lpstr>Brush Script MT</vt:lpstr>
      <vt:lpstr>Constantia</vt:lpstr>
      <vt:lpstr>Franklin Gothic Book</vt:lpstr>
      <vt:lpstr>Rage Italic</vt:lpstr>
      <vt:lpstr>Times New Roman</vt:lpstr>
      <vt:lpstr>Кнопка</vt:lpstr>
      <vt:lpstr>Презентация PowerPoint</vt:lpstr>
      <vt:lpstr>Презентация PowerPoint</vt:lpstr>
      <vt:lpstr>Презентация PowerPoint</vt:lpstr>
      <vt:lpstr>Презентация PowerPoint</vt:lpstr>
      <vt:lpstr>История возникновения интернет-мошенничество</vt:lpstr>
      <vt:lpstr>Презентация PowerPoint</vt:lpstr>
      <vt:lpstr>Влияние мошенничества на пользователей интернет </vt:lpstr>
      <vt:lpstr>Основные виды интернет-мошенничество</vt:lpstr>
      <vt:lpstr>Информационная безопасность в сети интернет</vt:lpstr>
      <vt:lpstr>Рекомендации по безопасному использованию ресурсов в сети Интернет</vt:lpstr>
      <vt:lpstr>ЗАКЛЮЧЕНИЕ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999</dc:creator>
  <cp:lastModifiedBy>Shad Belka</cp:lastModifiedBy>
  <cp:revision>11</cp:revision>
  <dcterms:created xsi:type="dcterms:W3CDTF">2023-10-22T10:22:20Z</dcterms:created>
  <dcterms:modified xsi:type="dcterms:W3CDTF">2023-12-13T10:37:19Z</dcterms:modified>
</cp:coreProperties>
</file>