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B37F2B-DE5D-4BBD-A98F-E9553C9E07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Презентация по математике 2 класс по теме «Умножение числа 2»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F3DFC6-A310-472B-9BEC-D140D6C3D9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Автор: Прокофьева Т.Н.</a:t>
            </a:r>
          </a:p>
        </p:txBody>
      </p:sp>
    </p:spTree>
    <p:extLst>
      <p:ext uri="{BB962C8B-B14F-4D97-AF65-F5344CB8AC3E}">
        <p14:creationId xmlns:p14="http://schemas.microsoft.com/office/powerpoint/2010/main" val="968148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ина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714356"/>
            <a:ext cx="800105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ина\Desktop\Безымянный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8429683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ина\Desktop\Безымя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00108"/>
            <a:ext cx="764386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ина\Desktop\Бе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8358246" cy="5214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ина\Desktop\Б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7929618" cy="48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ина\Desktop\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8001056" cy="5072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лина\Desktop\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7786742" cy="541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Полина\Desktop\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8286808" cy="555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19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по математике 2 класс по теме «Умножение числа 2»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</dc:creator>
  <cp:lastModifiedBy>Татьяна</cp:lastModifiedBy>
  <cp:revision>11</cp:revision>
  <dcterms:created xsi:type="dcterms:W3CDTF">2021-10-03T13:33:25Z</dcterms:created>
  <dcterms:modified xsi:type="dcterms:W3CDTF">2023-12-13T08:44:30Z</dcterms:modified>
</cp:coreProperties>
</file>