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80" r:id="rId4"/>
    <p:sldId id="276" r:id="rId5"/>
    <p:sldId id="281" r:id="rId6"/>
    <p:sldId id="282" r:id="rId7"/>
    <p:sldId id="283" r:id="rId8"/>
    <p:sldId id="284" r:id="rId9"/>
    <p:sldId id="270" r:id="rId10"/>
    <p:sldId id="279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льяна Бабушкина" initials="УБ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78050569765735E-2"/>
          <c:y val="0.15371412691060679"/>
          <c:w val="0.23787271156322851"/>
          <c:h val="0.5406706808707735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1-28T20:53:05.971" idx="5">
    <p:pos x="7680" y="0"/>
    <p:text/>
    <p:extLst>
      <p:ext uri="{C676402C-5697-4E1C-873F-D02D1690AC5C}">
        <p15:threadingInfo xmlns:p15="http://schemas.microsoft.com/office/powerpoint/2012/main" xmlns="" timeZoneBias="-54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0.6725</cdr:x>
      <cdr:y>0.19268</cdr:y>
    </cdr:from>
    <cdr:to>
      <cdr:x>0.97291</cdr:x>
      <cdr:y>0.93914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FF1414D1-09C7-457B-A121-907318E36323}"/>
            </a:ext>
          </a:extLst>
        </cdr:cNvPr>
        <cdr:cNvSpPr txBox="1"/>
      </cdr:nvSpPr>
      <cdr:spPr>
        <a:xfrm xmlns:a="http://schemas.openxmlformats.org/drawingml/2006/main">
          <a:off x="7579321" y="969662"/>
          <a:ext cx="3385751" cy="37564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0.70557</cdr:x>
      <cdr:y>0.2287</cdr:y>
    </cdr:from>
    <cdr:to>
      <cdr:x>0.98753</cdr:x>
      <cdr:y>0.96047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xmlns="" id="{C81DDAF7-09ED-4F3E-BD64-33AEC4A12E86}"/>
            </a:ext>
          </a:extLst>
        </cdr:cNvPr>
        <cdr:cNvSpPr txBox="1"/>
      </cdr:nvSpPr>
      <cdr:spPr>
        <a:xfrm xmlns:a="http://schemas.openxmlformats.org/drawingml/2006/main">
          <a:off x="7952083" y="1150894"/>
          <a:ext cx="3177746" cy="3682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0.64621</cdr:x>
      <cdr:y>0.16743</cdr:y>
    </cdr:from>
    <cdr:to>
      <cdr:x>1</cdr:x>
      <cdr:y>1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xmlns="" id="{16DA5CCB-70B2-4474-B1C5-8DAA2809D3F4}"/>
            </a:ext>
          </a:extLst>
        </cdr:cNvPr>
        <cdr:cNvSpPr txBox="1"/>
      </cdr:nvSpPr>
      <cdr:spPr>
        <a:xfrm xmlns:a="http://schemas.openxmlformats.org/drawingml/2006/main">
          <a:off x="7283014" y="842576"/>
          <a:ext cx="3987368" cy="41897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7D18B-FEA8-48E4-825D-C0ED44F4D9F5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63D33-44B9-4AFC-9219-3E5840D91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64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A36FC-AF4A-4F71-9CC3-5C45C2F28DAD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38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CCDC-ADDA-40CD-8A1B-A861F11679D0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93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D624C-B6BB-437D-A2FE-5CEF74338A89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46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E33DB-5EE2-4871-9FB8-723FD3B47872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9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A7B9-136E-4896-8BE2-8BFFC2C49750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8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253E-5A96-45CB-86F9-19BC7F8FEEF7}" type="datetime1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9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8412-CC12-452A-ABF5-C0C845496112}" type="datetime1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98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F8A88-5E05-4851-A8B7-6743A0ADD21B}" type="datetime1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7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2C35-EBB2-438B-906E-78C6B7B37F26}" type="datetime1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14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AF719-AB49-47B8-8F9E-053A7E68422B}" type="datetime1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76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FB95-0EF3-4990-8DBD-D3A56C628E08}" type="datetime1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761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30B39-086D-46E2-9624-145E9A9E9B8B}" type="datetime1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15D4E-2362-43C8-BD1D-ADFC4DEBE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3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017" y="-244623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724" y="189758"/>
            <a:ext cx="11867605" cy="62635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6908" y="834722"/>
            <a:ext cx="10744200" cy="29379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ru-RU" sz="1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«Северный морской путь: возможности и сложности»</a:t>
            </a:r>
          </a:p>
          <a:p>
            <a:pPr marL="0" indent="0" algn="ctr">
              <a:buNone/>
            </a:pP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0" dirty="0"/>
          </a:p>
          <a:p>
            <a:pPr marL="0" indent="0" algn="r"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</a:p>
          <a:p>
            <a:pPr marL="0" indent="0" algn="r">
              <a:buNone/>
            </a:pPr>
            <a:endParaRPr lang="ru-RU" sz="6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6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 Николаева Наталья Васильевна</a:t>
            </a:r>
          </a:p>
          <a:p>
            <a:pPr marL="0" indent="0" algn="r">
              <a:buNone/>
            </a:pPr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</a:p>
          <a:p>
            <a:pPr marL="0" indent="0" algn="r">
              <a:buNone/>
            </a:pPr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ЧОУ «Православная гимназия»</a:t>
            </a:r>
          </a:p>
          <a:p>
            <a:pPr marL="0" indent="0" algn="r">
              <a:buNone/>
            </a:pPr>
            <a:r>
              <a:rPr lang="ru-RU" sz="6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Мирный</a:t>
            </a:r>
          </a:p>
          <a:p>
            <a:pPr marL="0" indent="0" algn="r">
              <a:buNone/>
            </a:pPr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 (Саха) Якутия  </a:t>
            </a:r>
            <a:endParaRPr lang="ru-RU" sz="4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4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4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24665" cy="365125"/>
          </a:xfrm>
        </p:spPr>
        <p:txBody>
          <a:bodyPr/>
          <a:lstStyle/>
          <a:p>
            <a:fld id="{62815D4E-2362-43C8-BD1D-ADFC4DEBE7A8}" type="slidenum">
              <a:rPr lang="ru-RU" b="1" smtClean="0">
                <a:solidFill>
                  <a:srgbClr val="002060"/>
                </a:solidFill>
              </a:rPr>
              <a:t>1</a:t>
            </a:fld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8091" y="6244046"/>
            <a:ext cx="295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2023г.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3FFB35D-385A-4C57-B8F4-1F1AE60FFD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50" y="2756293"/>
            <a:ext cx="5859544" cy="321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49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9BF8CEA-E7B3-4DF2-80A9-F412A36EC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313FE3-04A1-4C98-BFB9-36C83F3F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DB865B2-96BF-4FDE-BC82-5686D2BE6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F3B0788-5415-48CC-8372-379A1162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10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DDF9536-810B-45A0-86EB-42A238571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78" y="145460"/>
            <a:ext cx="5524500" cy="36671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66AC0B1-8857-4377-98DB-605184145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947" y="465890"/>
            <a:ext cx="6096000" cy="40481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7DDE635-4D95-4B45-AA37-C149C73D9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7424" y="3428999"/>
            <a:ext cx="5922645" cy="32096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DD46680-DE13-4203-B9F9-112A4A511B84}"/>
              </a:ext>
            </a:extLst>
          </p:cNvPr>
          <p:cNvSpPr txBox="1"/>
          <p:nvPr/>
        </p:nvSpPr>
        <p:spPr>
          <a:xfrm>
            <a:off x="7701698" y="4873658"/>
            <a:ext cx="4490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Аэропорты Дальнего Востока </a:t>
            </a:r>
          </a:p>
        </p:txBody>
      </p:sp>
    </p:spTree>
    <p:extLst>
      <p:ext uri="{BB962C8B-B14F-4D97-AF65-F5344CB8AC3E}">
        <p14:creationId xmlns:p14="http://schemas.microsoft.com/office/powerpoint/2010/main" val="2394242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12" y="3772782"/>
            <a:ext cx="5627370" cy="321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677" y="3854352"/>
            <a:ext cx="8601892" cy="617854"/>
          </a:xfrm>
        </p:spPr>
        <p:txBody>
          <a:bodyPr>
            <a:normAutofit/>
          </a:bodyPr>
          <a:lstStyle/>
          <a:p>
            <a:pPr algn="ctr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277394" y="881061"/>
            <a:ext cx="6404820" cy="1946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b="1" smtClean="0">
                <a:solidFill>
                  <a:srgbClr val="002060"/>
                </a:solidFill>
              </a:rPr>
              <a:t>11</a:t>
            </a:fld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7B9E777-B626-4EF4-B110-9EA38682F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22" y="93329"/>
            <a:ext cx="6171963" cy="347033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FA9C847-688E-4C7C-8494-2FF3E1E0B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974" y="3014982"/>
            <a:ext cx="4941991" cy="37064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D96BE4-5E84-449B-952E-CBF4F84B6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238" y="3494224"/>
            <a:ext cx="4888790" cy="32551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DE688BB-4CB3-40DA-962B-C024B94B82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8358" y="93777"/>
            <a:ext cx="4855879" cy="323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47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73669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95038"/>
              </p:ext>
            </p:extLst>
          </p:nvPr>
        </p:nvGraphicFramePr>
        <p:xfrm>
          <a:off x="0" y="1010194"/>
          <a:ext cx="12268200" cy="539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b="1" smtClean="0">
                <a:solidFill>
                  <a:srgbClr val="002060"/>
                </a:solidFill>
              </a:rPr>
              <a:t>2</a:t>
            </a:fld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:\фоти с пути и айсенки\e4fa339d-ca51-4529-9705-3d150ac46ec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99" y="136525"/>
            <a:ext cx="11602802" cy="658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384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F98DFE-F484-4422-8C93-9A31400A0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2A17D2-B885-4228-A5B8-DE3A543E9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2389" y="228601"/>
            <a:ext cx="5155284" cy="5991225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инвестируем значительные ресурсы в развитие Северного морского пути чтобы он стал конкурентоспособной транспортной артерией на мировом уровне. Это ключ к развитию территорий, к оживлению экономической и инвестиционной активности. Развитие Северного морского пути – это, безусловно, один из очевидных стратегических приоритетов.»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FAE732C3-0545-4F2C-AC76-74EB7F4D0B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695" y="968947"/>
            <a:ext cx="6477000" cy="4000500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10CA1C5-1D73-4E82-8CFF-ECC26F431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3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8763D64-A87F-42CB-836C-AE8684317E7C}"/>
              </a:ext>
            </a:extLst>
          </p:cNvPr>
          <p:cNvSpPr txBox="1"/>
          <p:nvPr/>
        </p:nvSpPr>
        <p:spPr>
          <a:xfrm>
            <a:off x="1116880" y="5085885"/>
            <a:ext cx="5665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Владимирович Путин </a:t>
            </a:r>
          </a:p>
        </p:txBody>
      </p:sp>
    </p:spTree>
    <p:extLst>
      <p:ext uri="{BB962C8B-B14F-4D97-AF65-F5344CB8AC3E}">
        <p14:creationId xmlns:p14="http://schemas.microsoft.com/office/powerpoint/2010/main" val="4073099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8DA5A3-128E-4E7D-8464-687122EEC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F48A728-F4ED-40D6-91A3-268289AAA4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393F290-1228-467C-ADE8-9098595D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b="1" smtClean="0">
                <a:solidFill>
                  <a:srgbClr val="002060"/>
                </a:solidFill>
              </a:rPr>
              <a:t>4</a:t>
            </a:fld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E90235A-9C3C-47AD-9BDA-A155D70D64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006"/>
          <a:stretch/>
        </p:blipFill>
        <p:spPr>
          <a:xfrm>
            <a:off x="6137635" y="827586"/>
            <a:ext cx="5482590" cy="4457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34D46B1-13AC-4D5D-A660-467D059D0DDA}"/>
              </a:ext>
            </a:extLst>
          </p:cNvPr>
          <p:cNvSpPr txBox="1"/>
          <p:nvPr/>
        </p:nvSpPr>
        <p:spPr>
          <a:xfrm>
            <a:off x="7088171" y="5516914"/>
            <a:ext cx="578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Айсен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Сергеевич Николаев </a:t>
            </a:r>
          </a:p>
        </p:txBody>
      </p:sp>
    </p:spTree>
    <p:extLst>
      <p:ext uri="{BB962C8B-B14F-4D97-AF65-F5344CB8AC3E}">
        <p14:creationId xmlns:p14="http://schemas.microsoft.com/office/powerpoint/2010/main" val="661937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FB6732-1AA8-4577-ACFA-FB9A6B8D6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4FC053-2D6C-4507-988E-2D593844A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614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порты Северного морского пути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D01551-3AB3-4862-BBBE-D1C1E1EB4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D879EDF-13AF-4271-8ACE-E57E8991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5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D25F291-7FD6-4432-A743-FA898F83F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560" y="1020091"/>
            <a:ext cx="9030879" cy="570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4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838A100-A7BE-4ADD-9A0F-8471293A1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D76873-1BDA-4A46-96C2-33E7BE3D2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6E54F7B-075A-48E2-B7C5-E33408108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6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54F9799-B53C-43F0-A5AE-A553CBE80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29" y="1096168"/>
            <a:ext cx="5362575" cy="3886200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2B3D0345-A551-436C-BC7A-F4CE92840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FC1227C-A01C-4029-A642-A65873C76E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778" y="2577494"/>
            <a:ext cx="5743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9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B5CCAB3-D616-4418-9705-BDBBC3BBB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7C2F27-2010-4A22-9FD7-1CC6BF66C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0858A0-6E4F-4B52-8506-4586DC782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894D015-39B4-4600-97D3-8AEC3BAD0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7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0D66CFF-FA25-4CC3-8FFB-73C3C625C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63" y="706191"/>
            <a:ext cx="10826866" cy="588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21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A5BF691-2CDF-432F-AFE3-CF59FC2E4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1498CE-3312-46E7-A199-ADAD66550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89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Плавучая АЭС «Академик Ломоносов»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7E3AC1-BEB9-469B-8180-43489D6F1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BC3A1CE-BCC7-41F8-8BE8-7314B1E26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smtClean="0"/>
              <a:t>8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4388DA2-9763-4585-8FB4-C18AEA876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658" y="1179632"/>
            <a:ext cx="8540684" cy="53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E2412FB-C198-4E8F-B81F-3B574F45A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394" y="-132303"/>
            <a:ext cx="10988038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Россия и Китай готовы сотрудничать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5D4E-2362-43C8-BD1D-ADFC4DEBE7A8}" type="slidenum">
              <a:rPr lang="ru-RU" b="1" smtClean="0">
                <a:solidFill>
                  <a:srgbClr val="002060"/>
                </a:solidFill>
              </a:rPr>
              <a:t>9</a:t>
            </a:fld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5862949-D1C0-40A9-BA58-D784274CA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27" y="1057520"/>
            <a:ext cx="10518773" cy="56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91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119</Words>
  <Application>Microsoft Office PowerPoint</Application>
  <PresentationFormat>Произвольный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  </vt:lpstr>
      <vt:lpstr>Презентация PowerPoint</vt:lpstr>
      <vt:lpstr>«Мы инвестируем значительные ресурсы в развитие Северного морского пути чтобы он стал конкурентоспособной транспортной артерией на мировом уровне. Это ключ к развитию территорий, к оживлению экономической и инвестиционной активности. Развитие Северного морского пути – это, безусловно, один из очевидных стратегических приоритетов.»</vt:lpstr>
      <vt:lpstr>Презентация PowerPoint</vt:lpstr>
      <vt:lpstr>Основные порты Северного морского пути </vt:lpstr>
      <vt:lpstr>Презентация PowerPoint</vt:lpstr>
      <vt:lpstr>Презентация PowerPoint</vt:lpstr>
      <vt:lpstr>Плавучая АЭС «Академик Ломоносов»</vt:lpstr>
      <vt:lpstr>Россия и Китай готовы сотрудничать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 Орлова</dc:creator>
  <cp:lastModifiedBy>Наталья Николаева</cp:lastModifiedBy>
  <cp:revision>72</cp:revision>
  <dcterms:created xsi:type="dcterms:W3CDTF">2021-12-10T09:26:48Z</dcterms:created>
  <dcterms:modified xsi:type="dcterms:W3CDTF">2023-12-13T08:41:49Z</dcterms:modified>
</cp:coreProperties>
</file>