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58" r:id="rId3"/>
    <p:sldId id="259" r:id="rId4"/>
    <p:sldId id="260" r:id="rId5"/>
    <p:sldId id="265" r:id="rId6"/>
    <p:sldId id="275" r:id="rId7"/>
    <p:sldId id="261" r:id="rId8"/>
    <p:sldId id="273" r:id="rId9"/>
    <p:sldId id="262" r:id="rId10"/>
    <p:sldId id="267" r:id="rId11"/>
    <p:sldId id="268" r:id="rId12"/>
    <p:sldId id="269" r:id="rId13"/>
    <p:sldId id="271" r:id="rId14"/>
    <p:sldId id="270" r:id="rId15"/>
    <p:sldId id="272" r:id="rId16"/>
    <p:sldId id="274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771F-1CE0-460E-9FD9-67379CCE10B5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7B0EB-E132-4849-9AFB-E6597F2CCB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771F-1CE0-460E-9FD9-67379CCE10B5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7B0EB-E132-4849-9AFB-E6597F2CCB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771F-1CE0-460E-9FD9-67379CCE10B5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7B0EB-E132-4849-9AFB-E6597F2CCB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771F-1CE0-460E-9FD9-67379CCE10B5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7B0EB-E132-4849-9AFB-E6597F2CCB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771F-1CE0-460E-9FD9-67379CCE10B5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7B0EB-E132-4849-9AFB-E6597F2CCB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771F-1CE0-460E-9FD9-67379CCE10B5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7B0EB-E132-4849-9AFB-E6597F2CCB4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771F-1CE0-460E-9FD9-67379CCE10B5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7B0EB-E132-4849-9AFB-E6597F2CCB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771F-1CE0-460E-9FD9-67379CCE10B5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7B0EB-E132-4849-9AFB-E6597F2CCB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771F-1CE0-460E-9FD9-67379CCE10B5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7B0EB-E132-4849-9AFB-E6597F2CCB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771F-1CE0-460E-9FD9-67379CCE10B5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A07B0EB-E132-4849-9AFB-E6597F2CCB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771F-1CE0-460E-9FD9-67379CCE10B5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7B0EB-E132-4849-9AFB-E6597F2CCB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3BA771F-1CE0-460E-9FD9-67379CCE10B5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A07B0EB-E132-4849-9AFB-E6597F2CCB4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8028384" cy="175260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тему: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000" dirty="0" smtClean="0">
                <a:solidFill>
                  <a:schemeClr val="accent4">
                    <a:lumMod val="50000"/>
                  </a:schemeClr>
                </a:solidFill>
              </a:rPr>
              <a:t>«Применение алканов в повседневной жизни»</a:t>
            </a:r>
            <a:endParaRPr lang="ru-RU" sz="3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32240" y="4941168"/>
            <a:ext cx="2123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  <a:t>Выполнила: Горошенко Диана ученица 10 класса</a:t>
            </a:r>
          </a:p>
          <a:p>
            <a:endParaRPr lang="ru-RU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Aharoni" panose="02010803020104030203" pitchFamily="2" charset="-79"/>
            </a:endParaRPr>
          </a:p>
          <a:p>
            <a:endParaRPr lang="ru-RU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Aharoni" panose="02010803020104030203" pitchFamily="2" charset="-79"/>
            </a:endParaRPr>
          </a:p>
          <a:p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  <a:t>Проверила: Т. В. Орлова учитель по химии</a:t>
            </a:r>
            <a:endParaRPr lang="ru-RU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70460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55921" cy="6858000"/>
          </a:xfrm>
        </p:spPr>
      </p:pic>
    </p:spTree>
    <p:extLst>
      <p:ext uri="{BB962C8B-B14F-4D97-AF65-F5344CB8AC3E}">
        <p14:creationId xmlns:p14="http://schemas.microsoft.com/office/powerpoint/2010/main" val="398137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80920" cy="548640"/>
          </a:xfrm>
        </p:spPr>
        <p:txBody>
          <a:bodyPr/>
          <a:lstStyle/>
          <a:p>
            <a:r>
              <a:rPr lang="ru-RU" sz="3000" b="1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Дегидрированием этана получают этилен, из которого производят полиэтилен</a:t>
            </a:r>
            <a:endParaRPr lang="ru-RU" sz="3000" b="1" cap="none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3967"/>
            <a:ext cx="9144000" cy="5589240"/>
          </a:xfrm>
        </p:spPr>
      </p:pic>
      <p:sp>
        <p:nvSpPr>
          <p:cNvPr id="5" name="Выноска со стрелкой вниз 4"/>
          <p:cNvSpPr/>
          <p:nvPr/>
        </p:nvSpPr>
        <p:spPr>
          <a:xfrm rot="10800000">
            <a:off x="6948264" y="836712"/>
            <a:ext cx="1346448" cy="144016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39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8" cy="6858000"/>
          </a:xfrm>
        </p:spPr>
      </p:pic>
    </p:spTree>
    <p:extLst>
      <p:ext uri="{BB962C8B-B14F-4D97-AF65-F5344CB8AC3E}">
        <p14:creationId xmlns:p14="http://schemas.microsoft.com/office/powerpoint/2010/main" val="35396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1" r="13301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19140000">
            <a:off x="684371" y="1685394"/>
            <a:ext cx="5113469" cy="1255746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>
                <a:solidFill>
                  <a:schemeClr val="bg2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И</a:t>
            </a:r>
            <a:r>
              <a:rPr lang="ru-RU" sz="2400" i="1" dirty="0" smtClean="0">
                <a:solidFill>
                  <a:schemeClr val="bg2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спользуется в составе пропан-бутановой смеси как топливо для бытовых нужд</a:t>
            </a:r>
            <a:endParaRPr lang="ru-RU" sz="2400" i="1" dirty="0">
              <a:solidFill>
                <a:schemeClr val="bg2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 rot="3151412">
            <a:off x="-128142" y="931400"/>
            <a:ext cx="2763075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rPr>
              <a:t>Пропан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014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7" y="-8212"/>
            <a:ext cx="9154946" cy="6866211"/>
          </a:xfrm>
        </p:spPr>
      </p:pic>
    </p:spTree>
    <p:extLst>
      <p:ext uri="{BB962C8B-B14F-4D97-AF65-F5344CB8AC3E}">
        <p14:creationId xmlns:p14="http://schemas.microsoft.com/office/powerpoint/2010/main" val="83946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</p:spPr>
      </p:pic>
    </p:spTree>
    <p:extLst>
      <p:ext uri="{BB962C8B-B14F-4D97-AF65-F5344CB8AC3E}">
        <p14:creationId xmlns:p14="http://schemas.microsoft.com/office/powerpoint/2010/main" val="163684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892480" cy="288032"/>
          </a:xfrm>
        </p:spPr>
        <p:txBody>
          <a:bodyPr/>
          <a:lstStyle/>
          <a:p>
            <a:r>
              <a:rPr lang="ru-RU" sz="2000" dirty="0" smtClean="0"/>
              <a:t>Пропан-бутановая смесь для сварочных работ поставляется в сжиженном виде. Переход смеси в газообразное состояние происходит самопроизвольно в верхней части баллона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71466" cy="6120680"/>
          </a:xfrm>
        </p:spPr>
      </p:pic>
    </p:spTree>
    <p:extLst>
      <p:ext uri="{BB962C8B-B14F-4D97-AF65-F5344CB8AC3E}">
        <p14:creationId xmlns:p14="http://schemas.microsoft.com/office/powerpoint/2010/main" val="151896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60648" y="-747464"/>
            <a:ext cx="11509787" cy="8632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 rot="192337">
            <a:off x="4945338" y="230629"/>
            <a:ext cx="414439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abic Typesetting" panose="03020402040406030203" pitchFamily="66" charset="-78"/>
              </a:rPr>
              <a:t>Значение алканов в современном мире огромно. В нефтехимической промышленности предельные углеводороды являются базой для получения разнообразных органических соединений, важным сырьём в процессах получения полупродуктов для производства пластмасс, каучуков, синтетических волокон, моющих средств и многих других веществ. Велико значение в медицине, парфюмерии и косметике. </a:t>
            </a:r>
            <a:endParaRPr lang="ru-RU" sz="1500" i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abic Typesetting" panose="03020402040406030203" pitchFamily="66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7904" y="5503819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Спасибо за внимание</a:t>
            </a:r>
            <a:endParaRPr lang="ru-RU" sz="4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96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06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2" cy="6858000"/>
          </a:xfrm>
        </p:spPr>
      </p:pic>
    </p:spTree>
    <p:extLst>
      <p:ext uri="{BB962C8B-B14F-4D97-AF65-F5344CB8AC3E}">
        <p14:creationId xmlns:p14="http://schemas.microsoft.com/office/powerpoint/2010/main" val="409074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85"/>
            <a:ext cx="9144000" cy="6849072"/>
          </a:xfrm>
        </p:spPr>
      </p:pic>
    </p:spTree>
    <p:extLst>
      <p:ext uri="{BB962C8B-B14F-4D97-AF65-F5344CB8AC3E}">
        <p14:creationId xmlns:p14="http://schemas.microsoft.com/office/powerpoint/2010/main" val="62455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480886" cy="7101408"/>
          </a:xfrm>
        </p:spPr>
      </p:pic>
    </p:spTree>
    <p:extLst>
      <p:ext uri="{BB962C8B-B14F-4D97-AF65-F5344CB8AC3E}">
        <p14:creationId xmlns:p14="http://schemas.microsoft.com/office/powerpoint/2010/main" val="131381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22" y="0"/>
            <a:ext cx="9166521" cy="6865940"/>
          </a:xfrm>
        </p:spPr>
      </p:pic>
    </p:spTree>
    <p:extLst>
      <p:ext uri="{BB962C8B-B14F-4D97-AF65-F5344CB8AC3E}">
        <p14:creationId xmlns:p14="http://schemas.microsoft.com/office/powerpoint/2010/main" val="376051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4392488" cy="1737499"/>
          </a:xfrm>
        </p:spPr>
        <p:txBody>
          <a:bodyPr/>
          <a:lstStyle/>
          <a:p>
            <a:r>
              <a:rPr lang="ru-RU" sz="2400" b="1" dirty="0"/>
              <a:t>Алканы</a:t>
            </a:r>
            <a:r>
              <a:rPr lang="ru-RU" sz="2000" dirty="0"/>
              <a:t> </a:t>
            </a:r>
            <a:r>
              <a:rPr lang="ru-RU" sz="2000" dirty="0" smtClean="0"/>
              <a:t> выделяют </a:t>
            </a:r>
            <a:r>
              <a:rPr lang="ru-RU" sz="2000" dirty="0"/>
              <a:t>из полезных ископаемых – </a:t>
            </a:r>
            <a:r>
              <a:rPr lang="ru-RU" sz="2000" u="sng" dirty="0"/>
              <a:t>нефти, газа, каменного угля</a:t>
            </a:r>
            <a:r>
              <a:rPr lang="ru-RU" sz="2000" dirty="0"/>
              <a:t>. На разных этапах переработки получают бензин, керосин, мазут. Алканы используются в медицине, косметологии, строительстве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789040"/>
            <a:ext cx="4896544" cy="276195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TextBox 7"/>
          <p:cNvSpPr txBox="1"/>
          <p:nvPr/>
        </p:nvSpPr>
        <p:spPr>
          <a:xfrm>
            <a:off x="5652120" y="2204864"/>
            <a:ext cx="41424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Нефть содержит жидкие алканы</a:t>
            </a:r>
            <a:endParaRPr lang="ru-RU" sz="3200" b="1" dirty="0"/>
          </a:p>
        </p:txBody>
      </p:sp>
      <p:sp>
        <p:nvSpPr>
          <p:cNvPr id="10" name="Нашивка 9"/>
          <p:cNvSpPr/>
          <p:nvPr/>
        </p:nvSpPr>
        <p:spPr>
          <a:xfrm rot="16200000" flipH="1">
            <a:off x="7037415" y="1441815"/>
            <a:ext cx="631081" cy="7200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5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</p:spPr>
      </p:pic>
    </p:spTree>
    <p:extLst>
      <p:ext uri="{BB962C8B-B14F-4D97-AF65-F5344CB8AC3E}">
        <p14:creationId xmlns:p14="http://schemas.microsoft.com/office/powerpoint/2010/main" val="275620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5373216"/>
            <a:ext cx="6408712" cy="1008112"/>
          </a:xfrm>
        </p:spPr>
        <p:txBody>
          <a:bodyPr/>
          <a:lstStyle/>
          <a:p>
            <a:r>
              <a:rPr lang="ru-RU" sz="36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Метан является основным компонентом природного газа</a:t>
            </a:r>
            <a:endParaRPr lang="ru-RU" sz="36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32127" y="828205"/>
            <a:ext cx="3600400" cy="3579849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/>
              <a:t>    Алканы используют как топливо и важное химическое сырье  для производства пластмасс</a:t>
            </a:r>
            <a:r>
              <a:rPr lang="en-US" sz="2800" dirty="0" smtClean="0"/>
              <a:t>, </a:t>
            </a:r>
            <a:r>
              <a:rPr lang="ru-RU" sz="2800" dirty="0" smtClean="0"/>
              <a:t>синтетических волокон</a:t>
            </a:r>
            <a:r>
              <a:rPr lang="en-US" sz="2800" dirty="0" smtClean="0"/>
              <a:t>, </a:t>
            </a:r>
            <a:r>
              <a:rPr lang="ru-RU" sz="2800" dirty="0" smtClean="0"/>
              <a:t> каучуков, синтетических моющих средств, растворителей. 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48680"/>
            <a:ext cx="5508105" cy="3672071"/>
          </a:xfrm>
          <a:prstGeom prst="rect">
            <a:avLst/>
          </a:prstGeom>
        </p:spPr>
      </p:pic>
      <p:sp>
        <p:nvSpPr>
          <p:cNvPr id="7" name="Стрелка вниз 6"/>
          <p:cNvSpPr/>
          <p:nvPr/>
        </p:nvSpPr>
        <p:spPr>
          <a:xfrm rot="16200000">
            <a:off x="2761279" y="2002643"/>
            <a:ext cx="633616" cy="6156176"/>
          </a:xfrm>
          <a:prstGeom prst="downArrow">
            <a:avLst>
              <a:gd name="adj1" fmla="val 50000"/>
              <a:gd name="adj2" fmla="val 476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39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Другая 25">
      <a:dk1>
        <a:sysClr val="windowText" lastClr="000000"/>
      </a:dk1>
      <a:lt1>
        <a:sysClr val="window" lastClr="FFFFFF"/>
      </a:lt1>
      <a:dk2>
        <a:srgbClr val="6AD2E0"/>
      </a:dk2>
      <a:lt2>
        <a:srgbClr val="0000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133</TotalTime>
  <Words>183</Words>
  <Application>Microsoft Office PowerPoint</Application>
  <PresentationFormat>Экран (4:3)</PresentationFormat>
  <Paragraphs>15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Углы</vt:lpstr>
      <vt:lpstr>Презентация на тему:  «Применение алканов в повседневной жизни»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Алканы  выделяют из полезных ископаемых – нефти, газа, каменного угля. На разных этапах переработки получают бензин, керосин, мазут. Алканы используются в медицине, косметологии, строительстве. </vt:lpstr>
      <vt:lpstr>Презентация PowerPoint</vt:lpstr>
      <vt:lpstr>Метан является основным компонентом природного газа</vt:lpstr>
      <vt:lpstr>Презентация PowerPoint</vt:lpstr>
      <vt:lpstr>Дегидрированием этана получают этилен, из которого производят полиэтилен</vt:lpstr>
      <vt:lpstr>Презентация PowerPoint</vt:lpstr>
      <vt:lpstr>Презентация PowerPoint</vt:lpstr>
      <vt:lpstr>Презентация PowerPoint</vt:lpstr>
      <vt:lpstr>Презентация PowerPoint</vt:lpstr>
      <vt:lpstr>Пропан-бутановая смесь для сварочных работ поставляется в сжиженном виде. Переход смеси в газообразное состояние происходит самопроизвольно в верхней части баллона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 «Применение алканов в повседневной жизни»</dc:title>
  <dc:creator>JMDA</dc:creator>
  <cp:lastModifiedBy>Пользователь Windows</cp:lastModifiedBy>
  <cp:revision>18</cp:revision>
  <dcterms:created xsi:type="dcterms:W3CDTF">2023-12-12T15:59:26Z</dcterms:created>
  <dcterms:modified xsi:type="dcterms:W3CDTF">2023-12-13T08:56:27Z</dcterms:modified>
</cp:coreProperties>
</file>