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99BF1B-8E68-4EF5-A305-26BEC1DD7FB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1019FF7-957F-4187-B55B-B83DEDF70B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696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 Black" pitchFamily="34" charset="0"/>
              </a:rPr>
              <a:t>Введение</a:t>
            </a:r>
          </a:p>
          <a:p>
            <a:r>
              <a:rPr lang="ru-RU" dirty="0"/>
              <a:t>Приветствую! Сегодня мы рассмотрим удивительный мир алканов и их важное применение в нашей повседневной жизни.</a:t>
            </a:r>
          </a:p>
        </p:txBody>
      </p:sp>
      <p:pic>
        <p:nvPicPr>
          <p:cNvPr id="3" name="Рисунок 2" descr="алкан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679448"/>
            <a:ext cx="7200800" cy="3981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705678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Промышленные процессы</a:t>
            </a:r>
          </a:p>
          <a:p>
            <a:r>
              <a:rPr lang="ru-RU" b="1" dirty="0"/>
              <a:t>Химическая промышленность:</a:t>
            </a:r>
            <a:r>
              <a:rPr lang="ru-RU" dirty="0"/>
              <a:t> Алканы участвуют в различных химических процессах, таких как синтез различных химических веществ.</a:t>
            </a:r>
          </a:p>
        </p:txBody>
      </p:sp>
      <p:pic>
        <p:nvPicPr>
          <p:cNvPr id="4" name="Рисунок 3" descr="140521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44824"/>
            <a:ext cx="7056784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741682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Заключение</a:t>
            </a:r>
          </a:p>
          <a:p>
            <a:r>
              <a:rPr lang="ru-RU" dirty="0"/>
              <a:t>В заключение, алканы являются неотъемлемой частью нашей повседневной жизни, оказывая влияние на транспорт, энергетику, промышленность и многие другие аспекты. Мы продолжим исследовать их роль в различных областях, стремясь к более устойчивому будущему.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70485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Что такое алканы?</a:t>
            </a:r>
          </a:p>
          <a:p>
            <a:r>
              <a:rPr lang="ru-RU" b="1" dirty="0"/>
              <a:t>Алканы</a:t>
            </a:r>
            <a:r>
              <a:rPr lang="ru-RU" dirty="0"/>
              <a:t> - это насыщенные углеводороды, состоящие из углеродных и водородных атомов. Они характеризуются одинарными связями между атомами углерода.</a:t>
            </a:r>
          </a:p>
        </p:txBody>
      </p:sp>
      <p:pic>
        <p:nvPicPr>
          <p:cNvPr id="3" name="Рисунок 2" descr="алканы строен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060848"/>
            <a:ext cx="7848872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1287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Энергетика</a:t>
            </a:r>
          </a:p>
          <a:p>
            <a:r>
              <a:rPr lang="ru-RU" b="1" dirty="0"/>
              <a:t>Применение в топливной промышленности:</a:t>
            </a:r>
            <a:r>
              <a:rPr lang="ru-RU" dirty="0"/>
              <a:t> Алканы служат основным компонентом бензина и дизельного топлива, обеспечивая энергию для наших автомобилей.</a:t>
            </a:r>
          </a:p>
        </p:txBody>
      </p:sp>
      <p:pic>
        <p:nvPicPr>
          <p:cNvPr id="3" name="Рисунок 2" descr="Benz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44824"/>
            <a:ext cx="6840760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6"/>
            <a:ext cx="626469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Домашнее отопление</a:t>
            </a:r>
          </a:p>
          <a:p>
            <a:r>
              <a:rPr lang="ru-RU" dirty="0" smtClean="0"/>
              <a:t>Многие </a:t>
            </a:r>
            <a:r>
              <a:rPr lang="ru-RU" dirty="0"/>
              <a:t>алканы, такие как метан, используются в качестве природного газа для обеспечения тепла в наших домах.</a:t>
            </a:r>
          </a:p>
        </p:txBody>
      </p:sp>
      <p:pic>
        <p:nvPicPr>
          <p:cNvPr id="3" name="Рисунок 2" descr="shutterstock_2628674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844824"/>
            <a:ext cx="6768752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67687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Производство </a:t>
            </a:r>
            <a:r>
              <a:rPr lang="ru-RU" sz="2400" b="1" dirty="0" smtClean="0"/>
              <a:t>пластмасс</a:t>
            </a:r>
          </a:p>
          <a:p>
            <a:pPr algn="ctr"/>
            <a:r>
              <a:rPr lang="ru-RU" dirty="0" smtClean="0"/>
              <a:t>Алканы </a:t>
            </a:r>
            <a:r>
              <a:rPr lang="ru-RU" dirty="0"/>
              <a:t>играют ключевую роль в производстве пластмасс, которые широко применяются в упаковке, строительстве и многих других областях.</a:t>
            </a:r>
          </a:p>
        </p:txBody>
      </p:sp>
      <p:pic>
        <p:nvPicPr>
          <p:cNvPr id="3" name="Рисунок 2" descr="vknle132u45k1kz2fc0pg8mpczhq64x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988840"/>
            <a:ext cx="7620000" cy="40766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332656"/>
            <a:ext cx="64087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Кулинария</a:t>
            </a:r>
          </a:p>
          <a:p>
            <a:r>
              <a:rPr lang="ru-RU" dirty="0" smtClean="0"/>
              <a:t>Алканы </a:t>
            </a:r>
            <a:r>
              <a:rPr lang="ru-RU" dirty="0"/>
              <a:t>применяются в приготовлении пищи, например, при жарке на масле, которое часто содержит насыщенные алканы.</a:t>
            </a:r>
          </a:p>
        </p:txBody>
      </p:sp>
      <p:pic>
        <p:nvPicPr>
          <p:cNvPr id="3" name="Рисунок 2" descr="ploskaya-skovoroda-dlya-stej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700807"/>
            <a:ext cx="6624736" cy="432048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648072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Косметика</a:t>
            </a:r>
          </a:p>
          <a:p>
            <a:r>
              <a:rPr lang="ru-RU" dirty="0" smtClean="0"/>
              <a:t>Некоторые </a:t>
            </a:r>
            <a:r>
              <a:rPr lang="ru-RU" dirty="0"/>
              <a:t>алканы используются в косметических продуктах, таких как кремы и масла, для увлажнения и защиты кожи.</a:t>
            </a:r>
          </a:p>
        </p:txBody>
      </p:sp>
      <p:pic>
        <p:nvPicPr>
          <p:cNvPr id="3" name="Рисунок 2" descr="IMG_4783_-1024x6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" y="1772816"/>
            <a:ext cx="7802880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Уход за автомобилем</a:t>
            </a:r>
          </a:p>
          <a:p>
            <a:r>
              <a:rPr lang="ru-RU" b="1" dirty="0"/>
              <a:t>Смазочные материалы:</a:t>
            </a:r>
            <a:r>
              <a:rPr lang="ru-RU" dirty="0"/>
              <a:t> Алканы широко применяются в производстве смазочных материалов, обеспечивая бесперебойную работу двигателей автомобилей.</a:t>
            </a:r>
          </a:p>
        </p:txBody>
      </p:sp>
      <p:pic>
        <p:nvPicPr>
          <p:cNvPr id="3" name="Рисунок 2" descr="c7bcf33f181d52d03bf5f403dc73334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7200800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6"/>
            <a:ext cx="648072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Сельское хозяйство</a:t>
            </a:r>
          </a:p>
          <a:p>
            <a:r>
              <a:rPr lang="ru-RU" b="1" dirty="0"/>
              <a:t>Пестициды:</a:t>
            </a:r>
            <a:r>
              <a:rPr lang="ru-RU" dirty="0"/>
              <a:t> Некоторые алканы используются в производстве пестицидов для защиты сельскохозяйственных культур от вредителей.</a:t>
            </a:r>
          </a:p>
        </p:txBody>
      </p:sp>
      <p:pic>
        <p:nvPicPr>
          <p:cNvPr id="3" name="Рисунок 2" descr="shutterstock_5475530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700808"/>
            <a:ext cx="7620000" cy="431518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</TotalTime>
  <Words>243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Пользователь Windows</cp:lastModifiedBy>
  <cp:revision>6</cp:revision>
  <dcterms:created xsi:type="dcterms:W3CDTF">2023-12-12T19:03:36Z</dcterms:created>
  <dcterms:modified xsi:type="dcterms:W3CDTF">2023-12-13T08:59:54Z</dcterms:modified>
</cp:coreProperties>
</file>