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3" r:id="rId6"/>
    <p:sldId id="264" r:id="rId7"/>
    <p:sldId id="266" r:id="rId8"/>
    <p:sldId id="267" r:id="rId9"/>
    <p:sldId id="261" r:id="rId10"/>
    <p:sldId id="262" r:id="rId11"/>
    <p:sldId id="265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180" autoAdjust="0"/>
  </p:normalViewPr>
  <p:slideViewPr>
    <p:cSldViewPr snapToGrid="0">
      <p:cViewPr varScale="1">
        <p:scale>
          <a:sx n="67" d="100"/>
          <a:sy n="67" d="100"/>
        </p:scale>
        <p:origin x="1190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02F237-D18A-46D3-E2FC-8FCDAAFB62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6BC69F8-ED83-E190-DC16-D38FF48BA0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622B11E-488D-D45C-5D1A-D89BD3C89E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3181-FE6F-40B3-8278-54A88C826114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7BF724E-94CA-D310-12FF-B82E8E096C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C9A8BD0-161A-A457-F030-0D993C5A7E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3343C-3690-45E4-B955-63DB370346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905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CBDF60-FEBE-C691-D564-38BD82AE02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5267D54-6384-E4AB-1DB2-BDABA0DB63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DCD0F99-71DA-6F4D-B4AF-00658E744A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3181-FE6F-40B3-8278-54A88C826114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957B8DA-85FD-22AB-42E0-E1DB9E7D15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A2A3B41-D081-9A87-BB30-E6E678BBF0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3343C-3690-45E4-B955-63DB370346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2481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4035D9E9-5196-1888-CB02-069304718D6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DBA40E8-AB9A-F92D-5332-D9AAA535EC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A92F3F1-67DF-22E0-33A5-5A77EB272B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3181-FE6F-40B3-8278-54A88C826114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B3C863E-F006-F88C-0344-FC86D288F1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37B8AB6-0E01-6B59-8A15-8AB19BA27D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3343C-3690-45E4-B955-63DB370346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0769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9E5E314-415A-259A-8E39-461B6F14B7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B5CD976-4CD5-D420-0CEF-D614F05D01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CDD2438-AE22-FA18-A09D-6712A16657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3181-FE6F-40B3-8278-54A88C826114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D08FC59-A917-FF7C-7C0E-94E89E23AA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E6D62ED-ED0C-4B45-C2A3-DFC84388D8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3343C-3690-45E4-B955-63DB370346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3143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3EF6BE-82EA-D894-EC67-66B6778F28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CCE7610-33CB-554D-FD46-9E713E3940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3D686B9-070B-0AE0-E15C-6E7248D488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3181-FE6F-40B3-8278-54A88C826114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9DC33A5-1056-6D82-FA58-025D64EBA5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68159A1-6771-410D-52C8-C4E02F52F7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3343C-3690-45E4-B955-63DB370346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70514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AF66C6-C779-2F8B-895E-2738174240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525DED9-CF3A-804D-B4F9-1246018F0D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0FE7CB2-BA35-11BA-A7C7-FDF5C0F69B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D8F1D7C-CFF2-A45F-DE8C-FF6C1C3A30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3181-FE6F-40B3-8278-54A88C826114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22F550F-A10A-8599-839D-F30013D318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42950E3-4B3D-0205-906B-BA2173C5F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3343C-3690-45E4-B955-63DB370346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07372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AEAE6F-7CE6-2CBA-E2A4-30949CAB47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4B28E03-85E5-1515-720A-05CE036F91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89BB82B-2CAF-C43D-2E6F-79218508AC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8D91968B-F6D6-1CF1-03A4-441941CCD2C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40A90B84-2A4C-966C-FC53-5ACF541CB94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AE945F8E-BBC0-E6F0-7F09-DF9679912E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3181-FE6F-40B3-8278-54A88C826114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AAD62755-2348-08B8-D7E6-2968241D95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421C96D9-9461-8B95-CECB-59F2CF05CA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3343C-3690-45E4-B955-63DB370346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19590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E05D55-D4E6-3C40-314D-0522D9A6C1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EEE7DBE-5F44-8C46-4699-F395E7135D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3181-FE6F-40B3-8278-54A88C826114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F797FE41-0267-2887-F3E8-7F47945C4D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3FB32820-2B5F-3477-E60A-B921FD31FA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3343C-3690-45E4-B955-63DB370346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8870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76EEBA21-F178-3DBA-E8E4-DB79B93FC3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3181-FE6F-40B3-8278-54A88C826114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FF66437F-36CD-E0EE-8F71-646DA7276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181CB77-5F5A-6528-3EB5-3E5BBC0FE9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3343C-3690-45E4-B955-63DB370346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3292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A6D8038-C556-47C1-E4AD-324BB81C02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958E830-E041-AE75-1343-4EE7C2C382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605D07E-3DC0-EA07-2E2E-F88E9D86C1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843992B-DD76-954F-D017-170D991D19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3181-FE6F-40B3-8278-54A88C826114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2B8A2B9-497B-B3A7-4E67-2B2256456C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2AF10A8-1DF9-036E-AB64-5765A2935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3343C-3690-45E4-B955-63DB370346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03642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3184B7-B546-CB78-6522-FB1E4C43BA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432AACCB-2187-3D5A-9884-94DBBD067B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E833F85-500D-822F-0DA3-5A06851DA7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0BC6A99-887F-B089-C180-851E2BFEA3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3181-FE6F-40B3-8278-54A88C826114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217F027-34B4-F07F-1D13-73ECE8414C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63B4F3F-DB90-7607-02FB-7C7A2C2C6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3343C-3690-45E4-B955-63DB370346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8560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3F1E80-C1B0-DCFB-9A23-1C7857615E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2362435-3C1A-5DCF-F7B0-248583C4F1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0A23B10-B489-A9F2-D2E1-523B7308AD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203181-FE6F-40B3-8278-54A88C826114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E1EF96F-2365-DCA7-98B6-965B8CF3B5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B75B242-BC1B-BCC8-BA05-3E471FC8EF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43343C-3690-45E4-B955-63DB370346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1426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68" name="Rectangle 2061">
            <a:extLst>
              <a:ext uri="{FF2B5EF4-FFF2-40B4-BE49-F238E27FC236}">
                <a16:creationId xmlns:a16="http://schemas.microsoft.com/office/drawing/2014/main" id="{6F828D28-8E09-41CC-8229-3070B5467A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CC6F90B1-279F-7A6F-D0F4-99483908247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" r="-1" b="-1"/>
          <a:stretch/>
        </p:blipFill>
        <p:spPr bwMode="auto">
          <a:xfrm>
            <a:off x="20" y="-22"/>
            <a:ext cx="12191977" cy="6858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69" name="Rectangle 2063">
            <a:extLst>
              <a:ext uri="{FF2B5EF4-FFF2-40B4-BE49-F238E27FC236}">
                <a16:creationId xmlns:a16="http://schemas.microsoft.com/office/drawing/2014/main" id="{D5B012D8-7F27-4758-9AC6-C889B154BD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103377" y="1100316"/>
            <a:ext cx="6858003" cy="4657347"/>
          </a:xfrm>
          <a:prstGeom prst="rect">
            <a:avLst/>
          </a:prstGeom>
          <a:gradFill flip="none" rotWithShape="1">
            <a:gsLst>
              <a:gs pos="48000">
                <a:srgbClr val="000000">
                  <a:alpha val="24000"/>
                </a:srgbClr>
              </a:gs>
              <a:gs pos="85000">
                <a:srgbClr val="000000">
                  <a:alpha val="45000"/>
                </a:srgbClr>
              </a:gs>
              <a:gs pos="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0" name="Rectangle 2065">
            <a:extLst>
              <a:ext uri="{FF2B5EF4-FFF2-40B4-BE49-F238E27FC236}">
                <a16:creationId xmlns:a16="http://schemas.microsoft.com/office/drawing/2014/main" id="{4063B759-00FC-46D1-9898-8E8625268F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40187" y="2206184"/>
            <a:ext cx="6858003" cy="2445624"/>
          </a:xfrm>
          <a:prstGeom prst="rect">
            <a:avLst/>
          </a:prstGeom>
          <a:gradFill flip="none" rotWithShape="1">
            <a:gsLst>
              <a:gs pos="48000">
                <a:srgbClr val="000000">
                  <a:alpha val="24000"/>
                </a:srgbClr>
              </a:gs>
              <a:gs pos="85000">
                <a:srgbClr val="000000">
                  <a:alpha val="45000"/>
                </a:srgbClr>
              </a:gs>
              <a:gs pos="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5432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>
            <a:extLst>
              <a:ext uri="{FF2B5EF4-FFF2-40B4-BE49-F238E27FC236}">
                <a16:creationId xmlns:a16="http://schemas.microsoft.com/office/drawing/2014/main" id="{82554AB8-552C-A723-9D15-AF0665B022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715" y="133946"/>
            <a:ext cx="11412932" cy="6397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38219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>
            <a:extLst>
              <a:ext uri="{FF2B5EF4-FFF2-40B4-BE49-F238E27FC236}">
                <a16:creationId xmlns:a16="http://schemas.microsoft.com/office/drawing/2014/main" id="{9E246827-C570-969D-A1CE-65A9E1C30E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630" y="274594"/>
            <a:ext cx="11018520" cy="6176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92968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90" name="Rectangle 3087">
            <a:extLst>
              <a:ext uri="{FF2B5EF4-FFF2-40B4-BE49-F238E27FC236}">
                <a16:creationId xmlns:a16="http://schemas.microsoft.com/office/drawing/2014/main" id="{00AE9880-8D6C-4D2B-B2C7-1F36DF6822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C92CE7-AF2A-26F0-4176-93F2FC3E28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6082" y="557191"/>
            <a:ext cx="6555838" cy="3343138"/>
          </a:xfrm>
          <a:noFill/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2600" b="1" dirty="0" err="1"/>
              <a:t>Кто</a:t>
            </a:r>
            <a:r>
              <a:rPr lang="en-US" sz="2600" b="1" dirty="0"/>
              <a:t> </a:t>
            </a:r>
            <a:r>
              <a:rPr lang="en-US" sz="2600" b="1" dirty="0" err="1"/>
              <a:t>такой</a:t>
            </a:r>
            <a:r>
              <a:rPr lang="en-US" sz="2600" b="1" dirty="0"/>
              <a:t> </a:t>
            </a:r>
            <a:r>
              <a:rPr lang="en-US" sz="2600" b="1" dirty="0" err="1"/>
              <a:t>ветеринар</a:t>
            </a:r>
            <a:r>
              <a:rPr lang="en-US" sz="2600" b="1" dirty="0"/>
              <a:t>?</a:t>
            </a:r>
            <a:br>
              <a:rPr lang="en-US" sz="2600" dirty="0"/>
            </a:br>
            <a:r>
              <a:rPr lang="ru-RU" sz="2600" dirty="0"/>
              <a:t>В</a:t>
            </a:r>
            <a:r>
              <a:rPr lang="en-US" sz="2600" b="0" i="0" dirty="0" err="1">
                <a:effectLst/>
              </a:rPr>
              <a:t>етеринар</a:t>
            </a:r>
            <a:r>
              <a:rPr lang="en-US" sz="2600" b="0" i="0" dirty="0">
                <a:effectLst/>
              </a:rPr>
              <a:t> </a:t>
            </a:r>
            <a:r>
              <a:rPr lang="en-US" sz="2600" b="0" i="0" dirty="0" err="1">
                <a:effectLst/>
              </a:rPr>
              <a:t>ведёт</a:t>
            </a:r>
            <a:r>
              <a:rPr lang="en-US" sz="2600" b="0" i="0" dirty="0">
                <a:effectLst/>
              </a:rPr>
              <a:t> </a:t>
            </a:r>
            <a:r>
              <a:rPr lang="en-US" sz="2600" b="0" i="0" dirty="0" err="1">
                <a:effectLst/>
              </a:rPr>
              <a:t>приём</a:t>
            </a:r>
            <a:br>
              <a:rPr lang="en-US" sz="2600" dirty="0"/>
            </a:br>
            <a:r>
              <a:rPr lang="en-US" sz="2600" b="0" i="0" dirty="0" err="1">
                <a:effectLst/>
              </a:rPr>
              <a:t>пациентов</a:t>
            </a:r>
            <a:r>
              <a:rPr lang="en-US" sz="2600" b="0" i="0" dirty="0">
                <a:effectLst/>
              </a:rPr>
              <a:t>, </a:t>
            </a:r>
            <a:r>
              <a:rPr lang="en-US" sz="2600" b="0" i="0" dirty="0" err="1">
                <a:effectLst/>
              </a:rPr>
              <a:t>не</a:t>
            </a:r>
            <a:r>
              <a:rPr lang="en-US" sz="2600" b="0" i="0" dirty="0">
                <a:effectLst/>
              </a:rPr>
              <a:t> </a:t>
            </a:r>
            <a:r>
              <a:rPr lang="en-US" sz="2600" b="0" i="0" dirty="0" err="1">
                <a:effectLst/>
              </a:rPr>
              <a:t>умеющих</a:t>
            </a:r>
            <a:r>
              <a:rPr lang="en-US" sz="2600" b="0" i="0" dirty="0">
                <a:effectLst/>
              </a:rPr>
              <a:t> </a:t>
            </a:r>
            <a:r>
              <a:rPr lang="en-US" sz="2600" b="0" i="0" dirty="0" err="1">
                <a:effectLst/>
              </a:rPr>
              <a:t>толком</a:t>
            </a:r>
            <a:r>
              <a:rPr lang="en-US" sz="2600" b="0" i="0" dirty="0">
                <a:effectLst/>
              </a:rPr>
              <a:t> </a:t>
            </a:r>
            <a:r>
              <a:rPr lang="en-US" sz="2600" b="0" i="0" dirty="0" err="1">
                <a:effectLst/>
              </a:rPr>
              <a:t>сказать</a:t>
            </a:r>
            <a:r>
              <a:rPr lang="en-US" sz="2600" b="0" i="0" dirty="0">
                <a:effectLst/>
              </a:rPr>
              <a:t>, </a:t>
            </a:r>
            <a:r>
              <a:rPr lang="en-US" sz="2600" b="0" i="0" dirty="0" err="1">
                <a:effectLst/>
              </a:rPr>
              <a:t>что</a:t>
            </a:r>
            <a:r>
              <a:rPr lang="en-US" sz="2600" b="0" i="0" dirty="0">
                <a:effectLst/>
              </a:rPr>
              <a:t> у </a:t>
            </a:r>
            <a:r>
              <a:rPr lang="en-US" sz="2600" b="0" i="0" dirty="0" err="1">
                <a:effectLst/>
              </a:rPr>
              <a:t>них</a:t>
            </a:r>
            <a:r>
              <a:rPr lang="en-US" sz="2600" b="0" i="0" dirty="0">
                <a:effectLst/>
              </a:rPr>
              <a:t> </a:t>
            </a:r>
            <a:r>
              <a:rPr lang="en-US" sz="2600" b="0" i="0" dirty="0" err="1">
                <a:effectLst/>
              </a:rPr>
              <a:t>болит</a:t>
            </a:r>
            <a:r>
              <a:rPr lang="en-US" sz="2600" b="0" i="0" dirty="0">
                <a:effectLst/>
              </a:rPr>
              <a:t>.</a:t>
            </a:r>
            <a:br>
              <a:rPr lang="en-US" sz="2600" dirty="0"/>
            </a:br>
            <a:r>
              <a:rPr lang="en-US" sz="2600" b="0" i="0" dirty="0">
                <a:effectLst/>
              </a:rPr>
              <a:t>У </a:t>
            </a:r>
            <a:r>
              <a:rPr lang="en-US" sz="2600" b="0" i="0" dirty="0" err="1">
                <a:effectLst/>
              </a:rPr>
              <a:t>него</a:t>
            </a:r>
            <a:r>
              <a:rPr lang="en-US" sz="2600" b="0" i="0" dirty="0">
                <a:effectLst/>
              </a:rPr>
              <a:t> </a:t>
            </a:r>
            <a:r>
              <a:rPr lang="en-US" sz="2600" b="0" i="0" dirty="0" err="1">
                <a:effectLst/>
              </a:rPr>
              <a:t>особенные</a:t>
            </a:r>
            <a:r>
              <a:rPr lang="en-US" sz="2600" b="0" i="0" dirty="0">
                <a:effectLst/>
              </a:rPr>
              <a:t> </a:t>
            </a:r>
            <a:r>
              <a:rPr lang="en-US" sz="2600" b="0" i="0" dirty="0" err="1">
                <a:effectLst/>
              </a:rPr>
              <a:t>больные</a:t>
            </a:r>
            <a:r>
              <a:rPr lang="en-US" sz="2600" b="0" i="0" dirty="0">
                <a:effectLst/>
              </a:rPr>
              <a:t> — с </a:t>
            </a:r>
            <a:r>
              <a:rPr lang="en-US" sz="2600" b="0" i="0" dirty="0" err="1">
                <a:effectLst/>
              </a:rPr>
              <a:t>хвостами</a:t>
            </a:r>
            <a:r>
              <a:rPr lang="en-US" sz="2600" b="0" i="0" dirty="0">
                <a:effectLst/>
              </a:rPr>
              <a:t> и </a:t>
            </a:r>
            <a:r>
              <a:rPr lang="en-US" sz="2600" b="0" i="0" dirty="0" err="1">
                <a:effectLst/>
              </a:rPr>
              <a:t>клыками</a:t>
            </a:r>
            <a:r>
              <a:rPr lang="en-US" sz="2600" b="0" i="0" dirty="0">
                <a:effectLst/>
              </a:rPr>
              <a:t>,</a:t>
            </a:r>
            <a:br>
              <a:rPr lang="en-US" sz="2600" dirty="0"/>
            </a:br>
            <a:r>
              <a:rPr lang="en-US" sz="2600" b="0" i="0" dirty="0" err="1">
                <a:effectLst/>
              </a:rPr>
              <a:t>капризничают</a:t>
            </a:r>
            <a:r>
              <a:rPr lang="en-US" sz="2600" b="0" i="0" dirty="0">
                <a:effectLst/>
              </a:rPr>
              <a:t> и </a:t>
            </a:r>
            <a:r>
              <a:rPr lang="en-US" sz="2600" b="0" i="0" dirty="0" err="1">
                <a:effectLst/>
              </a:rPr>
              <a:t>даже</a:t>
            </a:r>
            <a:r>
              <a:rPr lang="en-US" sz="2600" b="0" i="0" dirty="0">
                <a:effectLst/>
              </a:rPr>
              <a:t> </a:t>
            </a:r>
            <a:r>
              <a:rPr lang="en-US" sz="2600" b="0" i="0" dirty="0" err="1">
                <a:effectLst/>
              </a:rPr>
              <a:t>кусаются</a:t>
            </a:r>
            <a:r>
              <a:rPr lang="en-US" sz="2600" b="0" i="0" dirty="0">
                <a:effectLst/>
              </a:rPr>
              <a:t> </a:t>
            </a:r>
            <a:r>
              <a:rPr lang="en-US" sz="2600" b="0" i="0" dirty="0" err="1">
                <a:effectLst/>
              </a:rPr>
              <a:t>во</a:t>
            </a:r>
            <a:r>
              <a:rPr lang="en-US" sz="2600" b="0" i="0" dirty="0">
                <a:effectLst/>
              </a:rPr>
              <a:t> </a:t>
            </a:r>
            <a:r>
              <a:rPr lang="en-US" sz="2600" b="0" i="0" dirty="0" err="1">
                <a:effectLst/>
              </a:rPr>
              <a:t>время</a:t>
            </a:r>
            <a:r>
              <a:rPr lang="en-US" sz="2600" b="0" i="0" dirty="0">
                <a:effectLst/>
              </a:rPr>
              <a:t> </a:t>
            </a:r>
            <a:r>
              <a:rPr lang="en-US" sz="2600" b="0" i="0" dirty="0" err="1">
                <a:effectLst/>
              </a:rPr>
              <a:t>осмотра</a:t>
            </a:r>
            <a:r>
              <a:rPr lang="en-US" sz="2600" b="0" i="0" dirty="0">
                <a:effectLst/>
              </a:rPr>
              <a:t>. </a:t>
            </a:r>
            <a:endParaRPr lang="en-US" sz="2600" dirty="0"/>
          </a:p>
        </p:txBody>
      </p:sp>
      <p:pic>
        <p:nvPicPr>
          <p:cNvPr id="3074" name="Picture 2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39232E03-7539-6085-0848-D365113B934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218" r="4691" b="2"/>
          <a:stretch/>
        </p:blipFill>
        <p:spPr bwMode="auto">
          <a:xfrm>
            <a:off x="831989" y="960121"/>
            <a:ext cx="3799628" cy="4937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91793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>
            <a:extLst>
              <a:ext uri="{FF2B5EF4-FFF2-40B4-BE49-F238E27FC236}">
                <a16:creationId xmlns:a16="http://schemas.microsoft.com/office/drawing/2014/main" id="{792CB69B-52A7-5DE6-92F0-B7E01BF8D22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" t="4445"/>
          <a:stretch/>
        </p:blipFill>
        <p:spPr bwMode="auto">
          <a:xfrm>
            <a:off x="20" y="0"/>
            <a:ext cx="1219198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3" name="Rectangle 4102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C8F7BA6-570A-98B8-1DAF-81159F8A94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875" y="5317240"/>
            <a:ext cx="11210925" cy="744836"/>
          </a:xfrm>
        </p:spPr>
        <p:txBody>
          <a:bodyPr>
            <a:normAutofit/>
          </a:bodyPr>
          <a:lstStyle/>
          <a:p>
            <a:pPr algn="ctr"/>
            <a:r>
              <a:rPr lang="ru-RU" sz="3600">
                <a:solidFill>
                  <a:schemeClr val="tx1">
                    <a:lumMod val="85000"/>
                    <a:lumOff val="15000"/>
                  </a:schemeClr>
                </a:solidFill>
              </a:rPr>
              <a:t>Кого лечит ветеринар?</a:t>
            </a:r>
          </a:p>
        </p:txBody>
      </p:sp>
      <p:cxnSp>
        <p:nvCxnSpPr>
          <p:cNvPr id="4105" name="Straight Connector 4104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07" name="Straight Connector 4106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31307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AC4E41-021C-1DC3-1D8D-631944B678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037114" cy="5153932"/>
          </a:xfrm>
        </p:spPr>
        <p:txBody>
          <a:bodyPr>
            <a:noAutofit/>
          </a:bodyPr>
          <a:lstStyle/>
          <a:p>
            <a:r>
              <a:rPr lang="ru-RU" sz="24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Наука о лечении животных появилась в Древней Греции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</a:t>
            </a:r>
            <a:r>
              <a:rPr lang="ru-RU" sz="24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Египте.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Люди, которые умели распознавать и лечить болезни домашних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животных, ценились и пользовались уважением.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4BE46FB4-0AAD-AAF4-59D0-D014B6569D4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12" t="3776" r="22880" b="39379"/>
          <a:stretch/>
        </p:blipFill>
        <p:spPr bwMode="auto">
          <a:xfrm>
            <a:off x="4169229" y="1265695"/>
            <a:ext cx="7522029" cy="4569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14233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201" name="Rectangle 8200">
            <a:extLst>
              <a:ext uri="{FF2B5EF4-FFF2-40B4-BE49-F238E27FC236}">
                <a16:creationId xmlns:a16="http://schemas.microsoft.com/office/drawing/2014/main" id="{79BB35BC-D5C2-4C8B-A22A-A71E619191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196" name="Picture 4">
            <a:extLst>
              <a:ext uri="{FF2B5EF4-FFF2-40B4-BE49-F238E27FC236}">
                <a16:creationId xmlns:a16="http://schemas.microsoft.com/office/drawing/2014/main" id="{E2F1D9A2-C84D-5111-F2D1-AA7669B92E4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317" r="-1" b="15334"/>
          <a:stretch/>
        </p:blipFill>
        <p:spPr bwMode="auto">
          <a:xfrm>
            <a:off x="20" y="10"/>
            <a:ext cx="6116549" cy="6857990"/>
          </a:xfrm>
          <a:custGeom>
            <a:avLst/>
            <a:gdLst/>
            <a:ahLst/>
            <a:cxnLst/>
            <a:rect l="l" t="t" r="r" b="b"/>
            <a:pathLst>
              <a:path w="6116569" h="6879321">
                <a:moveTo>
                  <a:pt x="0" y="0"/>
                </a:moveTo>
                <a:lnTo>
                  <a:pt x="2935851" y="0"/>
                </a:lnTo>
                <a:cubicBezTo>
                  <a:pt x="3035710" y="10660"/>
                  <a:pt x="3138421" y="17767"/>
                  <a:pt x="3238280" y="31980"/>
                </a:cubicBezTo>
                <a:cubicBezTo>
                  <a:pt x="3817462" y="106602"/>
                  <a:pt x="3127009" y="277163"/>
                  <a:pt x="3660541" y="550772"/>
                </a:cubicBezTo>
                <a:cubicBezTo>
                  <a:pt x="3706191" y="575645"/>
                  <a:pt x="3757546" y="579199"/>
                  <a:pt x="3808902" y="589860"/>
                </a:cubicBezTo>
                <a:cubicBezTo>
                  <a:pt x="4008620" y="625393"/>
                  <a:pt x="4211192" y="618286"/>
                  <a:pt x="4413762" y="625393"/>
                </a:cubicBezTo>
                <a:cubicBezTo>
                  <a:pt x="4465118" y="628946"/>
                  <a:pt x="4525033" y="625393"/>
                  <a:pt x="4567830" y="721333"/>
                </a:cubicBezTo>
                <a:cubicBezTo>
                  <a:pt x="4425175" y="724888"/>
                  <a:pt x="4305344" y="731994"/>
                  <a:pt x="4171247" y="792401"/>
                </a:cubicBezTo>
                <a:cubicBezTo>
                  <a:pt x="4239722" y="859916"/>
                  <a:pt x="4322462" y="795955"/>
                  <a:pt x="4376671" y="842148"/>
                </a:cubicBezTo>
                <a:cubicBezTo>
                  <a:pt x="4428027" y="888342"/>
                  <a:pt x="4470824" y="891896"/>
                  <a:pt x="4527887" y="813722"/>
                </a:cubicBezTo>
                <a:cubicBezTo>
                  <a:pt x="4556417" y="774634"/>
                  <a:pt x="4604920" y="778187"/>
                  <a:pt x="4633452" y="799508"/>
                </a:cubicBezTo>
                <a:cubicBezTo>
                  <a:pt x="4781813" y="913216"/>
                  <a:pt x="4778960" y="909662"/>
                  <a:pt x="4947293" y="870576"/>
                </a:cubicBezTo>
                <a:cubicBezTo>
                  <a:pt x="5055712" y="845701"/>
                  <a:pt x="5166983" y="806615"/>
                  <a:pt x="5263988" y="820828"/>
                </a:cubicBezTo>
                <a:cubicBezTo>
                  <a:pt x="5275401" y="867022"/>
                  <a:pt x="5263988" y="888342"/>
                  <a:pt x="5249723" y="895449"/>
                </a:cubicBezTo>
                <a:cubicBezTo>
                  <a:pt x="5021475" y="1005604"/>
                  <a:pt x="4975825" y="1122864"/>
                  <a:pt x="4744723" y="1197485"/>
                </a:cubicBezTo>
                <a:cubicBezTo>
                  <a:pt x="4724751" y="1268552"/>
                  <a:pt x="4807491" y="1275660"/>
                  <a:pt x="4767548" y="1346727"/>
                </a:cubicBezTo>
                <a:cubicBezTo>
                  <a:pt x="4693367" y="1407134"/>
                  <a:pt x="4610627" y="1346727"/>
                  <a:pt x="4539299" y="1421348"/>
                </a:cubicBezTo>
                <a:cubicBezTo>
                  <a:pt x="4550712" y="1471094"/>
                  <a:pt x="4610627" y="1432008"/>
                  <a:pt x="4607773" y="1485309"/>
                </a:cubicBezTo>
                <a:cubicBezTo>
                  <a:pt x="4604920" y="1517288"/>
                  <a:pt x="4593508" y="1527948"/>
                  <a:pt x="4579242" y="1535055"/>
                </a:cubicBezTo>
                <a:cubicBezTo>
                  <a:pt x="4776107" y="1538608"/>
                  <a:pt x="5383820" y="1574142"/>
                  <a:pt x="5278255" y="1609676"/>
                </a:cubicBezTo>
                <a:cubicBezTo>
                  <a:pt x="5418057" y="1698511"/>
                  <a:pt x="5623481" y="1609676"/>
                  <a:pt x="5771843" y="1630997"/>
                </a:cubicBezTo>
                <a:cubicBezTo>
                  <a:pt x="5925911" y="1652316"/>
                  <a:pt x="6171278" y="1719830"/>
                  <a:pt x="6105656" y="1748257"/>
                </a:cubicBezTo>
                <a:cubicBezTo>
                  <a:pt x="6031475" y="1780238"/>
                  <a:pt x="5766136" y="2146235"/>
                  <a:pt x="5691955" y="2167555"/>
                </a:cubicBezTo>
                <a:cubicBezTo>
                  <a:pt x="5606362" y="2188875"/>
                  <a:pt x="5589243" y="2217302"/>
                  <a:pt x="5475118" y="2348776"/>
                </a:cubicBezTo>
                <a:cubicBezTo>
                  <a:pt x="5398085" y="2437610"/>
                  <a:pt x="5709074" y="2238623"/>
                  <a:pt x="5826051" y="2291922"/>
                </a:cubicBezTo>
                <a:cubicBezTo>
                  <a:pt x="5868848" y="2309690"/>
                  <a:pt x="5552153" y="2554872"/>
                  <a:pt x="5552153" y="2597513"/>
                </a:cubicBezTo>
                <a:cubicBezTo>
                  <a:pt x="5549300" y="2640153"/>
                  <a:pt x="5577831" y="2647260"/>
                  <a:pt x="5603508" y="2647260"/>
                </a:cubicBezTo>
                <a:cubicBezTo>
                  <a:pt x="5660571" y="2647260"/>
                  <a:pt x="5640599" y="2686346"/>
                  <a:pt x="5700515" y="2679240"/>
                </a:cubicBezTo>
                <a:cubicBezTo>
                  <a:pt x="5523622" y="2800055"/>
                  <a:pt x="5418057" y="2778734"/>
                  <a:pt x="5246870" y="2888889"/>
                </a:cubicBezTo>
                <a:cubicBezTo>
                  <a:pt x="5164130" y="2942189"/>
                  <a:pt x="4921615" y="3119857"/>
                  <a:pt x="4836022" y="3169605"/>
                </a:cubicBezTo>
                <a:cubicBezTo>
                  <a:pt x="4801785" y="3187371"/>
                  <a:pt x="4758988" y="3173158"/>
                  <a:pt x="4736163" y="3233565"/>
                </a:cubicBezTo>
                <a:cubicBezTo>
                  <a:pt x="4770400" y="3279759"/>
                  <a:pt x="4816050" y="3254885"/>
                  <a:pt x="4853141" y="3233565"/>
                </a:cubicBezTo>
                <a:cubicBezTo>
                  <a:pt x="4944440" y="3176711"/>
                  <a:pt x="4935881" y="3190925"/>
                  <a:pt x="4944440" y="3226459"/>
                </a:cubicBezTo>
                <a:cubicBezTo>
                  <a:pt x="4972972" y="3350827"/>
                  <a:pt x="5044300" y="3308186"/>
                  <a:pt x="5109921" y="3283313"/>
                </a:cubicBezTo>
                <a:cubicBezTo>
                  <a:pt x="5303932" y="3208692"/>
                  <a:pt x="5500797" y="3215799"/>
                  <a:pt x="5694809" y="3141178"/>
                </a:cubicBezTo>
                <a:cubicBezTo>
                  <a:pt x="5714781" y="3134070"/>
                  <a:pt x="5612068" y="3283313"/>
                  <a:pt x="5566419" y="3301079"/>
                </a:cubicBezTo>
                <a:cubicBezTo>
                  <a:pt x="5515063" y="3322399"/>
                  <a:pt x="5452294" y="3311739"/>
                  <a:pt x="5415203" y="3397020"/>
                </a:cubicBezTo>
                <a:cubicBezTo>
                  <a:pt x="5477972" y="3414787"/>
                  <a:pt x="5552153" y="3372147"/>
                  <a:pt x="5612068" y="3432554"/>
                </a:cubicBezTo>
                <a:cubicBezTo>
                  <a:pt x="5469413" y="3528494"/>
                  <a:pt x="5329610" y="3535601"/>
                  <a:pt x="5206927" y="3599562"/>
                </a:cubicBezTo>
                <a:cubicBezTo>
                  <a:pt x="5192661" y="3706163"/>
                  <a:pt x="5272548" y="3663523"/>
                  <a:pt x="5301079" y="3723930"/>
                </a:cubicBezTo>
                <a:cubicBezTo>
                  <a:pt x="5072830" y="3844745"/>
                  <a:pt x="4564977" y="4232062"/>
                  <a:pt x="4507915" y="4306683"/>
                </a:cubicBezTo>
                <a:cubicBezTo>
                  <a:pt x="4390937" y="4463031"/>
                  <a:pt x="3900202" y="4562525"/>
                  <a:pt x="3982942" y="4587399"/>
                </a:cubicBezTo>
                <a:cubicBezTo>
                  <a:pt x="4051417" y="4608719"/>
                  <a:pt x="4119891" y="4587399"/>
                  <a:pt x="4185513" y="4541205"/>
                </a:cubicBezTo>
                <a:cubicBezTo>
                  <a:pt x="4291078" y="4466584"/>
                  <a:pt x="5010062" y="4523438"/>
                  <a:pt x="5212633" y="4455924"/>
                </a:cubicBezTo>
                <a:cubicBezTo>
                  <a:pt x="5241164" y="4445264"/>
                  <a:pt x="5283960" y="4409730"/>
                  <a:pt x="5312492" y="4473691"/>
                </a:cubicBezTo>
                <a:cubicBezTo>
                  <a:pt x="5098508" y="4704659"/>
                  <a:pt x="4833169" y="4654913"/>
                  <a:pt x="4596361" y="4818368"/>
                </a:cubicBezTo>
                <a:cubicBezTo>
                  <a:pt x="4684807" y="4917861"/>
                  <a:pt x="4776107" y="4907202"/>
                  <a:pt x="4873113" y="4885882"/>
                </a:cubicBezTo>
                <a:cubicBezTo>
                  <a:pt x="4895938" y="4878775"/>
                  <a:pt x="4930175" y="4871668"/>
                  <a:pt x="4935881" y="4914309"/>
                </a:cubicBezTo>
                <a:cubicBezTo>
                  <a:pt x="4941587" y="4967609"/>
                  <a:pt x="4898790" y="4978270"/>
                  <a:pt x="4873113" y="5003143"/>
                </a:cubicBezTo>
                <a:cubicBezTo>
                  <a:pt x="4833169" y="5038676"/>
                  <a:pt x="4773254" y="4999590"/>
                  <a:pt x="4721898" y="5095530"/>
                </a:cubicBezTo>
                <a:cubicBezTo>
                  <a:pt x="4873113" y="5067104"/>
                  <a:pt x="4998650" y="5020910"/>
                  <a:pt x="5132745" y="4949842"/>
                </a:cubicBezTo>
                <a:cubicBezTo>
                  <a:pt x="5121333" y="5006696"/>
                  <a:pt x="5081390" y="5035123"/>
                  <a:pt x="5101362" y="5081317"/>
                </a:cubicBezTo>
                <a:cubicBezTo>
                  <a:pt x="5118480" y="5116850"/>
                  <a:pt x="5164130" y="5131063"/>
                  <a:pt x="5138452" y="5198578"/>
                </a:cubicBezTo>
                <a:cubicBezTo>
                  <a:pt x="5067125" y="5273199"/>
                  <a:pt x="4967265" y="5258986"/>
                  <a:pt x="4904497" y="5362033"/>
                </a:cubicBezTo>
                <a:cubicBezTo>
                  <a:pt x="4818903" y="5507721"/>
                  <a:pt x="4684807" y="5564575"/>
                  <a:pt x="4579242" y="5674729"/>
                </a:cubicBezTo>
                <a:cubicBezTo>
                  <a:pt x="4545005" y="5713816"/>
                  <a:pt x="4313903" y="5841738"/>
                  <a:pt x="4253988" y="5884379"/>
                </a:cubicBezTo>
                <a:cubicBezTo>
                  <a:pt x="4168395" y="5944786"/>
                  <a:pt x="4071389" y="5966106"/>
                  <a:pt x="3985795" y="6069153"/>
                </a:cubicBezTo>
                <a:cubicBezTo>
                  <a:pt x="4065682" y="6086921"/>
                  <a:pt x="4134157" y="5990979"/>
                  <a:pt x="4231163" y="6030066"/>
                </a:cubicBezTo>
                <a:cubicBezTo>
                  <a:pt x="4074242" y="6133114"/>
                  <a:pt x="3931586" y="6182861"/>
                  <a:pt x="3814609" y="6317889"/>
                </a:cubicBezTo>
                <a:cubicBezTo>
                  <a:pt x="3800343" y="6335656"/>
                  <a:pt x="3771812" y="6332102"/>
                  <a:pt x="3751840" y="6339209"/>
                </a:cubicBezTo>
                <a:cubicBezTo>
                  <a:pt x="3529298" y="6406723"/>
                  <a:pt x="3309608" y="6467130"/>
                  <a:pt x="3089919" y="6563071"/>
                </a:cubicBezTo>
                <a:cubicBezTo>
                  <a:pt x="3041416" y="6584392"/>
                  <a:pt x="2955823" y="6595052"/>
                  <a:pt x="2961529" y="6662566"/>
                </a:cubicBezTo>
                <a:cubicBezTo>
                  <a:pt x="2972941" y="6765613"/>
                  <a:pt x="3055681" y="6687439"/>
                  <a:pt x="3107038" y="6673226"/>
                </a:cubicBezTo>
                <a:cubicBezTo>
                  <a:pt x="3269664" y="6634138"/>
                  <a:pt x="3432292" y="6570178"/>
                  <a:pt x="3594919" y="6591499"/>
                </a:cubicBezTo>
                <a:cubicBezTo>
                  <a:pt x="3483648" y="6637693"/>
                  <a:pt x="3372376" y="6680332"/>
                  <a:pt x="3261106" y="6726527"/>
                </a:cubicBezTo>
                <a:cubicBezTo>
                  <a:pt x="3386642" y="6705206"/>
                  <a:pt x="3495061" y="6786934"/>
                  <a:pt x="3620597" y="6740740"/>
                </a:cubicBezTo>
                <a:cubicBezTo>
                  <a:pt x="3660541" y="6726527"/>
                  <a:pt x="3700484" y="6765613"/>
                  <a:pt x="3703337" y="6826020"/>
                </a:cubicBezTo>
                <a:cubicBezTo>
                  <a:pt x="3706191" y="6847340"/>
                  <a:pt x="3700484" y="6865108"/>
                  <a:pt x="3689072" y="6879321"/>
                </a:cubicBezTo>
                <a:lnTo>
                  <a:pt x="0" y="6879321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6307D2D-A578-49C1-6068-29EE5DA18281}"/>
              </a:ext>
            </a:extLst>
          </p:cNvPr>
          <p:cNvSpPr txBox="1"/>
          <p:nvPr/>
        </p:nvSpPr>
        <p:spPr>
          <a:xfrm>
            <a:off x="6513788" y="1017270"/>
            <a:ext cx="4840010" cy="51596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600" b="1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Что</a:t>
            </a:r>
            <a:r>
              <a:rPr lang="en-US" sz="26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b="1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изучают</a:t>
            </a:r>
            <a:r>
              <a:rPr lang="en-US" sz="26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b="1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ветеринары</a:t>
            </a:r>
            <a:r>
              <a:rPr lang="en-US" sz="26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b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6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en-US" sz="2600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список</a:t>
            </a:r>
            <a:r>
              <a:rPr lang="en-US" sz="26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животных</a:t>
            </a:r>
            <a:r>
              <a:rPr lang="en-US" sz="26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600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обязательных</a:t>
            </a:r>
            <a:r>
              <a:rPr lang="en-US" sz="26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к </a:t>
            </a:r>
            <a:r>
              <a:rPr lang="en-US" sz="2600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изучению</a:t>
            </a:r>
            <a:r>
              <a:rPr lang="en-US" sz="26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ветеринаром</a:t>
            </a:r>
            <a:r>
              <a:rPr lang="en-US" sz="26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600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входят</a:t>
            </a:r>
            <a:r>
              <a:rPr lang="en-US" sz="26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лошади</a:t>
            </a:r>
            <a:r>
              <a:rPr lang="en-US" sz="26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600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крупный</a:t>
            </a:r>
            <a:r>
              <a:rPr lang="en-US" sz="26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600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мелкий</a:t>
            </a:r>
            <a:r>
              <a:rPr lang="en-US" sz="26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рогатый</a:t>
            </a:r>
            <a:r>
              <a:rPr lang="en-US" sz="26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скот</a:t>
            </a:r>
            <a:r>
              <a:rPr lang="en-US" sz="26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600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свиньи</a:t>
            </a:r>
            <a:r>
              <a:rPr lang="en-US" sz="26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600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собаки</a:t>
            </a:r>
            <a:r>
              <a:rPr lang="en-US" sz="26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600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кошки</a:t>
            </a:r>
            <a:r>
              <a:rPr lang="en-US" sz="26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600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домашняя</a:t>
            </a:r>
            <a:r>
              <a:rPr lang="en-US" sz="26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птица</a:t>
            </a:r>
            <a:r>
              <a:rPr lang="en-US" sz="26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600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муравей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другие животные.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29742169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>
            <a:extLst>
              <a:ext uri="{FF2B5EF4-FFF2-40B4-BE49-F238E27FC236}">
                <a16:creationId xmlns:a16="http://schemas.microsoft.com/office/drawing/2014/main" id="{9C9925EE-7623-22B3-800C-BF6C75A694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370" y="389922"/>
            <a:ext cx="11029100" cy="618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92227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297" name="Rectangle 12296">
            <a:extLst>
              <a:ext uri="{FF2B5EF4-FFF2-40B4-BE49-F238E27FC236}">
                <a16:creationId xmlns:a16="http://schemas.microsoft.com/office/drawing/2014/main" id="{4D4677D2-D5AC-4CF9-9EED-2B89D0A1C2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99" name="Rectangle 12298">
            <a:extLst>
              <a:ext uri="{FF2B5EF4-FFF2-40B4-BE49-F238E27FC236}">
                <a16:creationId xmlns:a16="http://schemas.microsoft.com/office/drawing/2014/main" id="{AF695F69-7001-421E-98A8-E74156934A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290" name="Picture 2">
            <a:extLst>
              <a:ext uri="{FF2B5EF4-FFF2-40B4-BE49-F238E27FC236}">
                <a16:creationId xmlns:a16="http://schemas.microsoft.com/office/drawing/2014/main" id="{27B57B47-CA3B-C1F2-D884-FD9B2CD1A41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187" r="1" b="27189"/>
          <a:stretch/>
        </p:blipFill>
        <p:spPr bwMode="auto">
          <a:xfrm>
            <a:off x="6096010" y="10"/>
            <a:ext cx="6095999" cy="6857990"/>
          </a:xfrm>
          <a:custGeom>
            <a:avLst/>
            <a:gdLst/>
            <a:ahLst/>
            <a:cxnLst/>
            <a:rect l="l" t="t" r="r" b="b"/>
            <a:pathLst>
              <a:path w="6095999" h="6858000">
                <a:moveTo>
                  <a:pt x="0" y="0"/>
                </a:moveTo>
                <a:lnTo>
                  <a:pt x="6095999" y="0"/>
                </a:lnTo>
                <a:lnTo>
                  <a:pt x="6095999" y="6858000"/>
                </a:lnTo>
                <a:lnTo>
                  <a:pt x="0" y="6858000"/>
                </a:lnTo>
                <a:lnTo>
                  <a:pt x="0" y="6857999"/>
                </a:lnTo>
                <a:lnTo>
                  <a:pt x="4220980" y="6857999"/>
                </a:lnTo>
                <a:lnTo>
                  <a:pt x="4213164" y="6851010"/>
                </a:lnTo>
                <a:cubicBezTo>
                  <a:pt x="4181666" y="6825777"/>
                  <a:pt x="4066661" y="6744343"/>
                  <a:pt x="4062999" y="6737842"/>
                </a:cubicBezTo>
                <a:cubicBezTo>
                  <a:pt x="4024279" y="6693220"/>
                  <a:pt x="4060463" y="6731339"/>
                  <a:pt x="3994350" y="6686435"/>
                </a:cubicBezTo>
                <a:cubicBezTo>
                  <a:pt x="3947033" y="6670674"/>
                  <a:pt x="3899856" y="6566625"/>
                  <a:pt x="3859426" y="6512643"/>
                </a:cubicBezTo>
                <a:cubicBezTo>
                  <a:pt x="3843619" y="6494605"/>
                  <a:pt x="3819111" y="6476220"/>
                  <a:pt x="3795266" y="6469055"/>
                </a:cubicBezTo>
                <a:cubicBezTo>
                  <a:pt x="3772240" y="6479507"/>
                  <a:pt x="3769424" y="6446115"/>
                  <a:pt x="3752228" y="6440526"/>
                </a:cubicBezTo>
                <a:cubicBezTo>
                  <a:pt x="3742060" y="6447641"/>
                  <a:pt x="3719048" y="6424775"/>
                  <a:pt x="3716355" y="6414007"/>
                </a:cubicBezTo>
                <a:cubicBezTo>
                  <a:pt x="3729286" y="6392352"/>
                  <a:pt x="3629924" y="6387100"/>
                  <a:pt x="3629916" y="6370687"/>
                </a:cubicBezTo>
                <a:cubicBezTo>
                  <a:pt x="3600280" y="6362353"/>
                  <a:pt x="3495200" y="6368444"/>
                  <a:pt x="3479034" y="6339494"/>
                </a:cubicBezTo>
                <a:cubicBezTo>
                  <a:pt x="3420435" y="6317314"/>
                  <a:pt x="3345614" y="6290932"/>
                  <a:pt x="3319627" y="6285893"/>
                </a:cubicBezTo>
                <a:cubicBezTo>
                  <a:pt x="3282294" y="6327705"/>
                  <a:pt x="3185936" y="6185255"/>
                  <a:pt x="3075494" y="6164273"/>
                </a:cubicBezTo>
                <a:cubicBezTo>
                  <a:pt x="3059427" y="6166243"/>
                  <a:pt x="3051440" y="6164859"/>
                  <a:pt x="3050019" y="6153683"/>
                </a:cubicBezTo>
                <a:cubicBezTo>
                  <a:pt x="3016030" y="6146243"/>
                  <a:pt x="2991340" y="6114870"/>
                  <a:pt x="2963636" y="6123708"/>
                </a:cubicBezTo>
                <a:cubicBezTo>
                  <a:pt x="2928425" y="6105855"/>
                  <a:pt x="2947049" y="6092097"/>
                  <a:pt x="2914912" y="6078439"/>
                </a:cubicBezTo>
                <a:lnTo>
                  <a:pt x="2770812" y="6041758"/>
                </a:lnTo>
                <a:cubicBezTo>
                  <a:pt x="2750466" y="6034724"/>
                  <a:pt x="2729222" y="6014032"/>
                  <a:pt x="2708585" y="6007728"/>
                </a:cubicBezTo>
                <a:lnTo>
                  <a:pt x="2687072" y="6003931"/>
                </a:lnTo>
                <a:lnTo>
                  <a:pt x="2674457" y="5991515"/>
                </a:lnTo>
                <a:cubicBezTo>
                  <a:pt x="2668773" y="5988707"/>
                  <a:pt x="2661696" y="5988167"/>
                  <a:pt x="2652298" y="5991525"/>
                </a:cubicBezTo>
                <a:cubicBezTo>
                  <a:pt x="2634345" y="5986939"/>
                  <a:pt x="2583809" y="5969299"/>
                  <a:pt x="2566743" y="5963996"/>
                </a:cubicBezTo>
                <a:lnTo>
                  <a:pt x="2549903" y="5959709"/>
                </a:lnTo>
                <a:lnTo>
                  <a:pt x="2542177" y="5951723"/>
                </a:lnTo>
                <a:cubicBezTo>
                  <a:pt x="2529898" y="5945994"/>
                  <a:pt x="2498812" y="5935402"/>
                  <a:pt x="2476225" y="5925338"/>
                </a:cubicBezTo>
                <a:cubicBezTo>
                  <a:pt x="2457810" y="5911056"/>
                  <a:pt x="2433846" y="5899348"/>
                  <a:pt x="2406656" y="5891344"/>
                </a:cubicBezTo>
                <a:cubicBezTo>
                  <a:pt x="2400991" y="5896275"/>
                  <a:pt x="2393612" y="5885783"/>
                  <a:pt x="2389160" y="5883030"/>
                </a:cubicBezTo>
                <a:cubicBezTo>
                  <a:pt x="2387458" y="5886701"/>
                  <a:pt x="2375233" y="5885881"/>
                  <a:pt x="2372540" y="5881920"/>
                </a:cubicBezTo>
                <a:cubicBezTo>
                  <a:pt x="2293168" y="5849488"/>
                  <a:pt x="2325743" y="5894734"/>
                  <a:pt x="2283811" y="5862541"/>
                </a:cubicBezTo>
                <a:cubicBezTo>
                  <a:pt x="2275730" y="5859531"/>
                  <a:pt x="2268484" y="5859925"/>
                  <a:pt x="2261759" y="5861764"/>
                </a:cubicBezTo>
                <a:lnTo>
                  <a:pt x="2219265" y="5849327"/>
                </a:lnTo>
                <a:cubicBezTo>
                  <a:pt x="2203078" y="5842651"/>
                  <a:pt x="2185672" y="5837119"/>
                  <a:pt x="2167456" y="5832891"/>
                </a:cubicBezTo>
                <a:cubicBezTo>
                  <a:pt x="2161387" y="5839963"/>
                  <a:pt x="2149583" y="5826532"/>
                  <a:pt x="2143288" y="5823218"/>
                </a:cubicBezTo>
                <a:cubicBezTo>
                  <a:pt x="2141966" y="5828274"/>
                  <a:pt x="2126227" y="5828196"/>
                  <a:pt x="2121889" y="5823116"/>
                </a:cubicBezTo>
                <a:cubicBezTo>
                  <a:pt x="2013448" y="5786297"/>
                  <a:pt x="2065303" y="5844161"/>
                  <a:pt x="2004548" y="5804552"/>
                </a:cubicBezTo>
                <a:cubicBezTo>
                  <a:pt x="1993575" y="5801194"/>
                  <a:pt x="1984449" y="5802325"/>
                  <a:pt x="1976317" y="5805346"/>
                </a:cubicBezTo>
                <a:lnTo>
                  <a:pt x="1960968" y="5813703"/>
                </a:lnTo>
                <a:lnTo>
                  <a:pt x="1951886" y="5808313"/>
                </a:lnTo>
                <a:cubicBezTo>
                  <a:pt x="1914205" y="5801767"/>
                  <a:pt x="1900427" y="5810657"/>
                  <a:pt x="1881129" y="5796205"/>
                </a:cubicBezTo>
                <a:cubicBezTo>
                  <a:pt x="1847467" y="5788576"/>
                  <a:pt x="1808824" y="5783942"/>
                  <a:pt x="1778393" y="5776687"/>
                </a:cubicBezTo>
                <a:cubicBezTo>
                  <a:pt x="1764338" y="5756704"/>
                  <a:pt x="1721542" y="5761928"/>
                  <a:pt x="1698544" y="5752677"/>
                </a:cubicBezTo>
                <a:cubicBezTo>
                  <a:pt x="1688689" y="5744367"/>
                  <a:pt x="1680710" y="5741898"/>
                  <a:pt x="1667763" y="5746936"/>
                </a:cubicBezTo>
                <a:cubicBezTo>
                  <a:pt x="1622782" y="5706970"/>
                  <a:pt x="1636232" y="5740258"/>
                  <a:pt x="1589890" y="5720079"/>
                </a:cubicBezTo>
                <a:cubicBezTo>
                  <a:pt x="1550522" y="5700408"/>
                  <a:pt x="1504390" y="5684235"/>
                  <a:pt x="1470745" y="5647268"/>
                </a:cubicBezTo>
                <a:cubicBezTo>
                  <a:pt x="1465307" y="5637473"/>
                  <a:pt x="1447590" y="5631171"/>
                  <a:pt x="1431171" y="5633192"/>
                </a:cubicBezTo>
                <a:cubicBezTo>
                  <a:pt x="1428344" y="5633540"/>
                  <a:pt x="1425665" y="5634127"/>
                  <a:pt x="1423215" y="5634934"/>
                </a:cubicBezTo>
                <a:cubicBezTo>
                  <a:pt x="1404063" y="5609561"/>
                  <a:pt x="1384477" y="5616951"/>
                  <a:pt x="1377158" y="5600720"/>
                </a:cubicBezTo>
                <a:cubicBezTo>
                  <a:pt x="1337416" y="5587406"/>
                  <a:pt x="1299119" y="5594952"/>
                  <a:pt x="1292001" y="5580595"/>
                </a:cubicBezTo>
                <a:cubicBezTo>
                  <a:pt x="1270404" y="5577445"/>
                  <a:pt x="1236263" y="5586393"/>
                  <a:pt x="1224877" y="5570207"/>
                </a:cubicBezTo>
                <a:cubicBezTo>
                  <a:pt x="1218892" y="5580643"/>
                  <a:pt x="1203320" y="5557444"/>
                  <a:pt x="1188481" y="5562311"/>
                </a:cubicBezTo>
                <a:cubicBezTo>
                  <a:pt x="1177571" y="5566931"/>
                  <a:pt x="1170302" y="5560971"/>
                  <a:pt x="1160620" y="5558862"/>
                </a:cubicBezTo>
                <a:cubicBezTo>
                  <a:pt x="1146504" y="5561577"/>
                  <a:pt x="1106544" y="5545833"/>
                  <a:pt x="1097113" y="5537725"/>
                </a:cubicBezTo>
                <a:cubicBezTo>
                  <a:pt x="1076260" y="5511528"/>
                  <a:pt x="1012618" y="5517876"/>
                  <a:pt x="994944" y="5497522"/>
                </a:cubicBezTo>
                <a:cubicBezTo>
                  <a:pt x="987638" y="5493756"/>
                  <a:pt x="980141" y="5491480"/>
                  <a:pt x="972567" y="5490138"/>
                </a:cubicBezTo>
                <a:lnTo>
                  <a:pt x="927036" y="5488921"/>
                </a:lnTo>
                <a:lnTo>
                  <a:pt x="905198" y="5488488"/>
                </a:lnTo>
                <a:cubicBezTo>
                  <a:pt x="920127" y="5466532"/>
                  <a:pt x="847550" y="5479119"/>
                  <a:pt x="871473" y="5463326"/>
                </a:cubicBezTo>
                <a:cubicBezTo>
                  <a:pt x="835241" y="5455796"/>
                  <a:pt x="824844" y="5441869"/>
                  <a:pt x="787335" y="5431076"/>
                </a:cubicBezTo>
                <a:lnTo>
                  <a:pt x="646418" y="5398569"/>
                </a:lnTo>
                <a:cubicBezTo>
                  <a:pt x="594533" y="5378172"/>
                  <a:pt x="569175" y="5376706"/>
                  <a:pt x="522316" y="5365133"/>
                </a:cubicBezTo>
                <a:cubicBezTo>
                  <a:pt x="485699" y="5316148"/>
                  <a:pt x="451396" y="5327743"/>
                  <a:pt x="425051" y="5295085"/>
                </a:cubicBezTo>
                <a:cubicBezTo>
                  <a:pt x="373115" y="5280721"/>
                  <a:pt x="376598" y="5265782"/>
                  <a:pt x="318461" y="5265657"/>
                </a:cubicBezTo>
                <a:lnTo>
                  <a:pt x="266536" y="5232252"/>
                </a:lnTo>
                <a:cubicBezTo>
                  <a:pt x="254867" y="5225616"/>
                  <a:pt x="251642" y="5227516"/>
                  <a:pt x="248444" y="5225838"/>
                </a:cubicBezTo>
                <a:lnTo>
                  <a:pt x="247345" y="5222181"/>
                </a:lnTo>
                <a:lnTo>
                  <a:pt x="237345" y="5217023"/>
                </a:lnTo>
                <a:lnTo>
                  <a:pt x="219603" y="5204977"/>
                </a:lnTo>
                <a:lnTo>
                  <a:pt x="214443" y="5204489"/>
                </a:lnTo>
                <a:lnTo>
                  <a:pt x="184816" y="5189073"/>
                </a:lnTo>
                <a:lnTo>
                  <a:pt x="183534" y="5189699"/>
                </a:lnTo>
                <a:cubicBezTo>
                  <a:pt x="179981" y="5190754"/>
                  <a:pt x="176085" y="5190869"/>
                  <a:pt x="171363" y="5189023"/>
                </a:cubicBezTo>
                <a:cubicBezTo>
                  <a:pt x="165797" y="5204157"/>
                  <a:pt x="163531" y="5192594"/>
                  <a:pt x="150096" y="5185813"/>
                </a:cubicBezTo>
                <a:lnTo>
                  <a:pt x="59253" y="5172817"/>
                </a:lnTo>
                <a:lnTo>
                  <a:pt x="52526" y="5170052"/>
                </a:lnTo>
                <a:lnTo>
                  <a:pt x="52188" y="5170183"/>
                </a:lnTo>
                <a:cubicBezTo>
                  <a:pt x="50293" y="5169980"/>
                  <a:pt x="47917" y="5169219"/>
                  <a:pt x="44687" y="5167637"/>
                </a:cubicBezTo>
                <a:lnTo>
                  <a:pt x="40261" y="5165012"/>
                </a:lnTo>
                <a:lnTo>
                  <a:pt x="27209" y="5159648"/>
                </a:lnTo>
                <a:lnTo>
                  <a:pt x="21368" y="5159036"/>
                </a:lnTo>
                <a:lnTo>
                  <a:pt x="0" y="515885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A4A779-A96A-D6C2-0339-27CDF9D329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818" y="5234320"/>
            <a:ext cx="6931319" cy="1177910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ru-RU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Ахметьянова</a:t>
            </a:r>
            <a:r>
              <a:rPr lang="ru-RU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 Алина </a:t>
            </a:r>
            <a:r>
              <a:rPr lang="ru-RU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Раязовна</a:t>
            </a:r>
            <a:br>
              <a:rPr lang="ru-RU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</a:br>
            <a:r>
              <a:rPr lang="ru-RU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зооволонтер</a:t>
            </a:r>
            <a:r>
              <a:rPr lang="ru-RU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, координатор волонтерского добровольческого движения г. Екатеринбурга</a:t>
            </a:r>
            <a:endParaRPr lang="en-US" sz="2800" kern="12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2292" name="Picture 4">
            <a:extLst>
              <a:ext uri="{FF2B5EF4-FFF2-40B4-BE49-F238E27FC236}">
                <a16:creationId xmlns:a16="http://schemas.microsoft.com/office/drawing/2014/main" id="{E8352581-D0A3-A3FD-7ADF-2FD0BE34ECD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171" b="-3"/>
          <a:stretch/>
        </p:blipFill>
        <p:spPr bwMode="auto">
          <a:xfrm>
            <a:off x="-5388" y="10"/>
            <a:ext cx="6169518" cy="5158840"/>
          </a:xfrm>
          <a:custGeom>
            <a:avLst/>
            <a:gdLst/>
            <a:ahLst/>
            <a:cxnLst/>
            <a:rect l="l" t="t" r="r" b="b"/>
            <a:pathLst>
              <a:path w="6096000" h="5158850">
                <a:moveTo>
                  <a:pt x="0" y="0"/>
                </a:moveTo>
                <a:lnTo>
                  <a:pt x="6096000" y="0"/>
                </a:lnTo>
                <a:lnTo>
                  <a:pt x="6096000" y="5158850"/>
                </a:lnTo>
                <a:lnTo>
                  <a:pt x="5957305" y="5157644"/>
                </a:lnTo>
                <a:cubicBezTo>
                  <a:pt x="5920540" y="5151975"/>
                  <a:pt x="5887096" y="5153588"/>
                  <a:pt x="5857259" y="5143603"/>
                </a:cubicBezTo>
                <a:cubicBezTo>
                  <a:pt x="5843335" y="5146861"/>
                  <a:pt x="5830921" y="5147051"/>
                  <a:pt x="5821375" y="5137142"/>
                </a:cubicBezTo>
                <a:cubicBezTo>
                  <a:pt x="5786501" y="5134144"/>
                  <a:pt x="5775399" y="5144200"/>
                  <a:pt x="5755916" y="5131695"/>
                </a:cubicBezTo>
                <a:cubicBezTo>
                  <a:pt x="5732132" y="5146996"/>
                  <a:pt x="5732735" y="5139753"/>
                  <a:pt x="5725007" y="5132964"/>
                </a:cubicBezTo>
                <a:lnTo>
                  <a:pt x="5723810" y="5132374"/>
                </a:lnTo>
                <a:lnTo>
                  <a:pt x="5720531" y="5134578"/>
                </a:lnTo>
                <a:lnTo>
                  <a:pt x="5714795" y="5134902"/>
                </a:lnTo>
                <a:lnTo>
                  <a:pt x="5700142" y="5131655"/>
                </a:lnTo>
                <a:lnTo>
                  <a:pt x="5694799" y="5129754"/>
                </a:lnTo>
                <a:cubicBezTo>
                  <a:pt x="5691058" y="5128696"/>
                  <a:pt x="5688491" y="5128320"/>
                  <a:pt x="5686627" y="5128420"/>
                </a:cubicBezTo>
                <a:lnTo>
                  <a:pt x="5686371" y="5128603"/>
                </a:lnTo>
                <a:lnTo>
                  <a:pt x="5678819" y="5126929"/>
                </a:lnTo>
                <a:cubicBezTo>
                  <a:pt x="5666199" y="5123608"/>
                  <a:pt x="5654035" y="5119908"/>
                  <a:pt x="5642547" y="5116000"/>
                </a:cubicBezTo>
                <a:cubicBezTo>
                  <a:pt x="5629445" y="5126457"/>
                  <a:pt x="5588783" y="5104807"/>
                  <a:pt x="5587979" y="5128480"/>
                </a:cubicBezTo>
                <a:cubicBezTo>
                  <a:pt x="5572317" y="5123886"/>
                  <a:pt x="5564904" y="5112774"/>
                  <a:pt x="5566635" y="5128675"/>
                </a:cubicBezTo>
                <a:cubicBezTo>
                  <a:pt x="5561375" y="5127594"/>
                  <a:pt x="5557787" y="5128327"/>
                  <a:pt x="5554953" y="5129937"/>
                </a:cubicBezTo>
                <a:lnTo>
                  <a:pt x="5554039" y="5130763"/>
                </a:lnTo>
                <a:lnTo>
                  <a:pt x="5514254" y="5120517"/>
                </a:lnTo>
                <a:lnTo>
                  <a:pt x="5492156" y="5111382"/>
                </a:lnTo>
                <a:lnTo>
                  <a:pt x="5480446" y="5107855"/>
                </a:lnTo>
                <a:lnTo>
                  <a:pt x="5477744" y="5104402"/>
                </a:lnTo>
                <a:cubicBezTo>
                  <a:pt x="5474490" y="5102038"/>
                  <a:pt x="5469391" y="5100405"/>
                  <a:pt x="5460150" y="5100442"/>
                </a:cubicBezTo>
                <a:lnTo>
                  <a:pt x="5457901" y="5100914"/>
                </a:lnTo>
                <a:lnTo>
                  <a:pt x="5444243" y="5094201"/>
                </a:lnTo>
                <a:cubicBezTo>
                  <a:pt x="5439994" y="5091441"/>
                  <a:pt x="5436419" y="5088231"/>
                  <a:pt x="5433825" y="5084410"/>
                </a:cubicBezTo>
                <a:cubicBezTo>
                  <a:pt x="5379443" y="5093528"/>
                  <a:pt x="5336110" y="5069767"/>
                  <a:pt x="5280996" y="5063773"/>
                </a:cubicBezTo>
                <a:cubicBezTo>
                  <a:pt x="5250806" y="5055129"/>
                  <a:pt x="5168599" y="5059471"/>
                  <a:pt x="5161582" y="5030966"/>
                </a:cubicBezTo>
                <a:cubicBezTo>
                  <a:pt x="5121870" y="5022662"/>
                  <a:pt x="5095637" y="5020496"/>
                  <a:pt x="5042717" y="5013952"/>
                </a:cubicBezTo>
                <a:cubicBezTo>
                  <a:pt x="4991136" y="4983679"/>
                  <a:pt x="4902283" y="4990567"/>
                  <a:pt x="4840514" y="4970468"/>
                </a:cubicBezTo>
                <a:cubicBezTo>
                  <a:pt x="4799904" y="4987615"/>
                  <a:pt x="4824087" y="4969531"/>
                  <a:pt x="4786778" y="4967817"/>
                </a:cubicBezTo>
                <a:cubicBezTo>
                  <a:pt x="4801901" y="4948343"/>
                  <a:pt x="4739845" y="4972374"/>
                  <a:pt x="4743741" y="4948216"/>
                </a:cubicBezTo>
                <a:cubicBezTo>
                  <a:pt x="4736829" y="4948670"/>
                  <a:pt x="4730010" y="4949869"/>
                  <a:pt x="4723136" y="4951257"/>
                </a:cubicBezTo>
                <a:lnTo>
                  <a:pt x="4719535" y="4951970"/>
                </a:lnTo>
                <a:lnTo>
                  <a:pt x="4706143" y="4950704"/>
                </a:lnTo>
                <a:lnTo>
                  <a:pt x="4701098" y="4955500"/>
                </a:lnTo>
                <a:lnTo>
                  <a:pt x="4680034" y="4957289"/>
                </a:lnTo>
                <a:cubicBezTo>
                  <a:pt x="4672339" y="4957161"/>
                  <a:pt x="4664292" y="4956094"/>
                  <a:pt x="4655741" y="4953520"/>
                </a:cubicBezTo>
                <a:cubicBezTo>
                  <a:pt x="4636359" y="4940479"/>
                  <a:pt x="4599701" y="4946454"/>
                  <a:pt x="4569298" y="4940691"/>
                </a:cubicBezTo>
                <a:lnTo>
                  <a:pt x="4555978" y="4935439"/>
                </a:lnTo>
                <a:lnTo>
                  <a:pt x="4508950" y="4932725"/>
                </a:lnTo>
                <a:cubicBezTo>
                  <a:pt x="4495669" y="4931511"/>
                  <a:pt x="4482007" y="4929765"/>
                  <a:pt x="4467838" y="4927057"/>
                </a:cubicBezTo>
                <a:lnTo>
                  <a:pt x="4441949" y="4920349"/>
                </a:lnTo>
                <a:lnTo>
                  <a:pt x="4394719" y="4912853"/>
                </a:lnTo>
                <a:lnTo>
                  <a:pt x="4356810" y="4916186"/>
                </a:lnTo>
                <a:lnTo>
                  <a:pt x="4222145" y="4920166"/>
                </a:lnTo>
                <a:cubicBezTo>
                  <a:pt x="4202488" y="4924963"/>
                  <a:pt x="4184742" y="4944595"/>
                  <a:pt x="4160481" y="4934555"/>
                </a:cubicBezTo>
                <a:cubicBezTo>
                  <a:pt x="4165854" y="4945670"/>
                  <a:pt x="4131661" y="4931019"/>
                  <a:pt x="4124879" y="4940397"/>
                </a:cubicBezTo>
                <a:cubicBezTo>
                  <a:pt x="4120895" y="4948198"/>
                  <a:pt x="4109593" y="4945570"/>
                  <a:pt x="4100114" y="4947117"/>
                </a:cubicBezTo>
                <a:cubicBezTo>
                  <a:pt x="4091835" y="4954382"/>
                  <a:pt x="4045978" y="4954676"/>
                  <a:pt x="4030957" y="4950944"/>
                </a:cubicBezTo>
                <a:cubicBezTo>
                  <a:pt x="3989825" y="4935537"/>
                  <a:pt x="3946860" y="4963196"/>
                  <a:pt x="3913764" y="4951738"/>
                </a:cubicBezTo>
                <a:cubicBezTo>
                  <a:pt x="3904534" y="4951024"/>
                  <a:pt x="3896577" y="4951663"/>
                  <a:pt x="3889457" y="4953140"/>
                </a:cubicBezTo>
                <a:lnTo>
                  <a:pt x="3871115" y="4959252"/>
                </a:lnTo>
                <a:lnTo>
                  <a:pt x="3869086" y="4964946"/>
                </a:lnTo>
                <a:lnTo>
                  <a:pt x="3856124" y="4966504"/>
                </a:lnTo>
                <a:lnTo>
                  <a:pt x="3835967" y="4975175"/>
                </a:lnTo>
                <a:cubicBezTo>
                  <a:pt x="3826465" y="4950975"/>
                  <a:pt x="3782586" y="4987146"/>
                  <a:pt x="3785910" y="4965148"/>
                </a:cubicBezTo>
                <a:cubicBezTo>
                  <a:pt x="3750785" y="4971249"/>
                  <a:pt x="3699033" y="4952693"/>
                  <a:pt x="3671085" y="4977741"/>
                </a:cubicBezTo>
                <a:cubicBezTo>
                  <a:pt x="3621255" y="4982620"/>
                  <a:pt x="3562637" y="4994206"/>
                  <a:pt x="3486928" y="4994420"/>
                </a:cubicBezTo>
                <a:cubicBezTo>
                  <a:pt x="3446030" y="4994640"/>
                  <a:pt x="3343460" y="4976299"/>
                  <a:pt x="3280956" y="4975036"/>
                </a:cubicBezTo>
                <a:cubicBezTo>
                  <a:pt x="3227193" y="4980695"/>
                  <a:pt x="3256481" y="4973778"/>
                  <a:pt x="3211563" y="4993919"/>
                </a:cubicBezTo>
                <a:cubicBezTo>
                  <a:pt x="3207119" y="4990757"/>
                  <a:pt x="3170070" y="4988394"/>
                  <a:pt x="3164681" y="4986606"/>
                </a:cubicBezTo>
                <a:lnTo>
                  <a:pt x="3127171" y="4979411"/>
                </a:lnTo>
                <a:lnTo>
                  <a:pt x="3096889" y="4976795"/>
                </a:lnTo>
                <a:cubicBezTo>
                  <a:pt x="3088441" y="4978753"/>
                  <a:pt x="3082883" y="4978233"/>
                  <a:pt x="3078620" y="4976620"/>
                </a:cubicBezTo>
                <a:lnTo>
                  <a:pt x="3074275" y="4973840"/>
                </a:lnTo>
                <a:lnTo>
                  <a:pt x="3036436" y="4968613"/>
                </a:lnTo>
                <a:lnTo>
                  <a:pt x="3031995" y="4969990"/>
                </a:lnTo>
                <a:lnTo>
                  <a:pt x="2994028" y="4967956"/>
                </a:lnTo>
                <a:cubicBezTo>
                  <a:pt x="2992299" y="4970105"/>
                  <a:pt x="2989407" y="4971561"/>
                  <a:pt x="2984001" y="4971609"/>
                </a:cubicBezTo>
                <a:cubicBezTo>
                  <a:pt x="2994191" y="4986644"/>
                  <a:pt x="2981386" y="4977427"/>
                  <a:pt x="2964542" y="4976237"/>
                </a:cubicBezTo>
                <a:cubicBezTo>
                  <a:pt x="2976613" y="4999323"/>
                  <a:pt x="2927627" y="4986817"/>
                  <a:pt x="2921274" y="4999668"/>
                </a:cubicBezTo>
                <a:cubicBezTo>
                  <a:pt x="2908629" y="4998274"/>
                  <a:pt x="2895476" y="4997220"/>
                  <a:pt x="2882111" y="4996632"/>
                </a:cubicBezTo>
                <a:lnTo>
                  <a:pt x="2874282" y="4996582"/>
                </a:lnTo>
                <a:cubicBezTo>
                  <a:pt x="2874237" y="4996658"/>
                  <a:pt x="2874193" y="4996735"/>
                  <a:pt x="2874147" y="4996812"/>
                </a:cubicBezTo>
                <a:cubicBezTo>
                  <a:pt x="2872492" y="4997296"/>
                  <a:pt x="2869935" y="4997466"/>
                  <a:pt x="2865932" y="4997221"/>
                </a:cubicBezTo>
                <a:lnTo>
                  <a:pt x="2860008" y="4996489"/>
                </a:lnTo>
                <a:lnTo>
                  <a:pt x="2844819" y="4996392"/>
                </a:lnTo>
                <a:lnTo>
                  <a:pt x="2839735" y="4997900"/>
                </a:lnTo>
                <a:lnTo>
                  <a:pt x="2837922" y="5000718"/>
                </a:lnTo>
                <a:lnTo>
                  <a:pt x="2836507" y="5000394"/>
                </a:lnTo>
                <a:cubicBezTo>
                  <a:pt x="2825749" y="4995427"/>
                  <a:pt x="2822382" y="4988291"/>
                  <a:pt x="2808859" y="5008050"/>
                </a:cubicBezTo>
                <a:cubicBezTo>
                  <a:pt x="2784233" y="4999995"/>
                  <a:pt x="2779499" y="5012041"/>
                  <a:pt x="2745907" y="5016391"/>
                </a:cubicBezTo>
                <a:cubicBezTo>
                  <a:pt x="2731796" y="5008784"/>
                  <a:pt x="2720518" y="5011549"/>
                  <a:pt x="2709519" y="5017601"/>
                </a:cubicBezTo>
                <a:cubicBezTo>
                  <a:pt x="2676766" y="5014138"/>
                  <a:pt x="2646981" y="5022656"/>
                  <a:pt x="2610212" y="5024813"/>
                </a:cubicBezTo>
                <a:cubicBezTo>
                  <a:pt x="2570359" y="5014992"/>
                  <a:pt x="2550109" y="5032793"/>
                  <a:pt x="2510814" y="5035020"/>
                </a:cubicBezTo>
                <a:cubicBezTo>
                  <a:pt x="2476639" y="5017991"/>
                  <a:pt x="2482834" y="5049980"/>
                  <a:pt x="2462736" y="5056754"/>
                </a:cubicBezTo>
                <a:lnTo>
                  <a:pt x="2457050" y="5057379"/>
                </a:lnTo>
                <a:lnTo>
                  <a:pt x="2442184" y="5054901"/>
                </a:lnTo>
                <a:lnTo>
                  <a:pt x="2436703" y="5053277"/>
                </a:lnTo>
                <a:cubicBezTo>
                  <a:pt x="2432888" y="5052418"/>
                  <a:pt x="2430299" y="5052175"/>
                  <a:pt x="2428451" y="5052373"/>
                </a:cubicBezTo>
                <a:lnTo>
                  <a:pt x="2420551" y="5051292"/>
                </a:lnTo>
                <a:cubicBezTo>
                  <a:pt x="2407700" y="5048633"/>
                  <a:pt x="2395274" y="5045570"/>
                  <a:pt x="2383501" y="5042264"/>
                </a:cubicBezTo>
                <a:cubicBezTo>
                  <a:pt x="2362992" y="5043848"/>
                  <a:pt x="2317884" y="5059023"/>
                  <a:pt x="2297493" y="5060796"/>
                </a:cubicBezTo>
                <a:lnTo>
                  <a:pt x="2261156" y="5052905"/>
                </a:lnTo>
                <a:lnTo>
                  <a:pt x="2200581" y="5036274"/>
                </a:lnTo>
                <a:lnTo>
                  <a:pt x="2198380" y="5036861"/>
                </a:lnTo>
                <a:lnTo>
                  <a:pt x="2116066" y="5030866"/>
                </a:lnTo>
                <a:cubicBezTo>
                  <a:pt x="2111600" y="5028328"/>
                  <a:pt x="2059664" y="5017338"/>
                  <a:pt x="2056754" y="5013653"/>
                </a:cubicBezTo>
                <a:cubicBezTo>
                  <a:pt x="2003393" y="5025622"/>
                  <a:pt x="1998298" y="5020073"/>
                  <a:pt x="1942916" y="5016969"/>
                </a:cubicBezTo>
                <a:cubicBezTo>
                  <a:pt x="1882138" y="5005950"/>
                  <a:pt x="1836966" y="4987831"/>
                  <a:pt x="1796717" y="4981610"/>
                </a:cubicBezTo>
                <a:cubicBezTo>
                  <a:pt x="1724075" y="4970499"/>
                  <a:pt x="1636218" y="4947449"/>
                  <a:pt x="1583222" y="4942334"/>
                </a:cubicBezTo>
                <a:cubicBezTo>
                  <a:pt x="1544265" y="4961611"/>
                  <a:pt x="1556109" y="4938719"/>
                  <a:pt x="1518821" y="4938963"/>
                </a:cubicBezTo>
                <a:cubicBezTo>
                  <a:pt x="1497291" y="4936197"/>
                  <a:pt x="1483221" y="4927794"/>
                  <a:pt x="1471837" y="4925740"/>
                </a:cubicBezTo>
                <a:lnTo>
                  <a:pt x="1450515" y="4926642"/>
                </a:lnTo>
                <a:lnTo>
                  <a:pt x="1437078" y="4926078"/>
                </a:lnTo>
                <a:lnTo>
                  <a:pt x="1432462" y="4931139"/>
                </a:lnTo>
                <a:lnTo>
                  <a:pt x="1411645" y="4934032"/>
                </a:lnTo>
                <a:cubicBezTo>
                  <a:pt x="1384856" y="4931153"/>
                  <a:pt x="1306656" y="4918434"/>
                  <a:pt x="1271729" y="4913863"/>
                </a:cubicBezTo>
                <a:cubicBezTo>
                  <a:pt x="1258697" y="4907976"/>
                  <a:pt x="1213546" y="4901042"/>
                  <a:pt x="1202076" y="4906608"/>
                </a:cubicBezTo>
                <a:cubicBezTo>
                  <a:pt x="1192059" y="4906580"/>
                  <a:pt x="1182171" y="4902320"/>
                  <a:pt x="1174670" y="4909064"/>
                </a:cubicBezTo>
                <a:cubicBezTo>
                  <a:pt x="1163701" y="4916862"/>
                  <a:pt x="1136874" y="4897641"/>
                  <a:pt x="1137035" y="4908989"/>
                </a:cubicBezTo>
                <a:cubicBezTo>
                  <a:pt x="1117838" y="4895687"/>
                  <a:pt x="1091386" y="4911450"/>
                  <a:pt x="1069882" y="4912892"/>
                </a:cubicBezTo>
                <a:cubicBezTo>
                  <a:pt x="1055589" y="4900472"/>
                  <a:pt x="1024570" y="4915744"/>
                  <a:pt x="980935" y="4911119"/>
                </a:cubicBezTo>
                <a:cubicBezTo>
                  <a:pt x="947614" y="4906556"/>
                  <a:pt x="913224" y="4897403"/>
                  <a:pt x="869960" y="4885518"/>
                </a:cubicBezTo>
                <a:cubicBezTo>
                  <a:pt x="819114" y="4856727"/>
                  <a:pt x="768074" y="4850663"/>
                  <a:pt x="721345" y="4839806"/>
                </a:cubicBezTo>
                <a:cubicBezTo>
                  <a:pt x="667944" y="4829906"/>
                  <a:pt x="698286" y="4859338"/>
                  <a:pt x="635428" y="4830000"/>
                </a:cubicBezTo>
                <a:cubicBezTo>
                  <a:pt x="626286" y="4837571"/>
                  <a:pt x="617638" y="4836842"/>
                  <a:pt x="604106" y="4830842"/>
                </a:cubicBezTo>
                <a:cubicBezTo>
                  <a:pt x="583276" y="4833091"/>
                  <a:pt x="539859" y="4845979"/>
                  <a:pt x="510451" y="4843485"/>
                </a:cubicBezTo>
                <a:cubicBezTo>
                  <a:pt x="489781" y="4840800"/>
                  <a:pt x="443867" y="4818678"/>
                  <a:pt x="427656" y="4815877"/>
                </a:cubicBezTo>
                <a:cubicBezTo>
                  <a:pt x="424088" y="4817297"/>
                  <a:pt x="419580" y="4820561"/>
                  <a:pt x="413184" y="4826676"/>
                </a:cubicBezTo>
                <a:cubicBezTo>
                  <a:pt x="387673" y="4816699"/>
                  <a:pt x="379855" y="4828170"/>
                  <a:pt x="341772" y="4829671"/>
                </a:cubicBezTo>
                <a:cubicBezTo>
                  <a:pt x="327795" y="4821005"/>
                  <a:pt x="314729" y="4822794"/>
                  <a:pt x="301266" y="4827842"/>
                </a:cubicBezTo>
                <a:cubicBezTo>
                  <a:pt x="265781" y="4821714"/>
                  <a:pt x="231017" y="4827635"/>
                  <a:pt x="189886" y="4826710"/>
                </a:cubicBezTo>
                <a:cubicBezTo>
                  <a:pt x="147910" y="4813727"/>
                  <a:pt x="121702" y="4829584"/>
                  <a:pt x="77762" y="4828518"/>
                </a:cubicBezTo>
                <a:cubicBezTo>
                  <a:pt x="38733" y="4806108"/>
                  <a:pt x="44308" y="4851138"/>
                  <a:pt x="8164" y="4846203"/>
                </a:cubicBezTo>
                <a:lnTo>
                  <a:pt x="0" y="4843648"/>
                </a:lnTo>
                <a:lnTo>
                  <a:pt x="0" y="4080681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02944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325" name="Rectangle 13324">
            <a:extLst>
              <a:ext uri="{FF2B5EF4-FFF2-40B4-BE49-F238E27FC236}">
                <a16:creationId xmlns:a16="http://schemas.microsoft.com/office/drawing/2014/main" id="{A26C624C-963C-4795-B05B-6565DB5ABD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316" name="Picture 4">
            <a:extLst>
              <a:ext uri="{FF2B5EF4-FFF2-40B4-BE49-F238E27FC236}">
                <a16:creationId xmlns:a16="http://schemas.microsoft.com/office/drawing/2014/main" id="{2AC1424A-347E-0D79-865C-B35708D907C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00" r="24699" b="-3"/>
          <a:stretch/>
        </p:blipFill>
        <p:spPr bwMode="auto">
          <a:xfrm>
            <a:off x="20" y="10"/>
            <a:ext cx="3728839" cy="4197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0" name="Picture 8">
            <a:extLst>
              <a:ext uri="{FF2B5EF4-FFF2-40B4-BE49-F238E27FC236}">
                <a16:creationId xmlns:a16="http://schemas.microsoft.com/office/drawing/2014/main" id="{C1B36670-547E-2B8C-6D29-8188FA2BBDB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40" r="5918" b="-4"/>
          <a:stretch/>
        </p:blipFill>
        <p:spPr bwMode="auto">
          <a:xfrm>
            <a:off x="3847755" y="5"/>
            <a:ext cx="3686887" cy="4197368"/>
          </a:xfrm>
          <a:custGeom>
            <a:avLst/>
            <a:gdLst/>
            <a:ahLst/>
            <a:cxnLst/>
            <a:rect l="l" t="t" r="r" b="b"/>
            <a:pathLst>
              <a:path w="3686887" h="4197368">
                <a:moveTo>
                  <a:pt x="0" y="0"/>
                </a:moveTo>
                <a:lnTo>
                  <a:pt x="3686887" y="0"/>
                </a:lnTo>
                <a:lnTo>
                  <a:pt x="3686887" y="3832811"/>
                </a:lnTo>
                <a:lnTo>
                  <a:pt x="3497100" y="3826712"/>
                </a:lnTo>
                <a:cubicBezTo>
                  <a:pt x="3497100" y="3826712"/>
                  <a:pt x="3493758" y="3826712"/>
                  <a:pt x="3493758" y="3826712"/>
                </a:cubicBezTo>
                <a:cubicBezTo>
                  <a:pt x="3426914" y="3823370"/>
                  <a:pt x="3363416" y="3823370"/>
                  <a:pt x="3296571" y="3820027"/>
                </a:cubicBezTo>
                <a:cubicBezTo>
                  <a:pt x="3065966" y="3820027"/>
                  <a:pt x="2835360" y="3820027"/>
                  <a:pt x="2608095" y="3820027"/>
                </a:cubicBezTo>
                <a:cubicBezTo>
                  <a:pt x="2384173" y="3910265"/>
                  <a:pt x="2140198" y="3833396"/>
                  <a:pt x="1919619" y="3903581"/>
                </a:cubicBezTo>
                <a:cubicBezTo>
                  <a:pt x="1685670" y="3900239"/>
                  <a:pt x="1465092" y="3970423"/>
                  <a:pt x="1234485" y="4000503"/>
                </a:cubicBezTo>
                <a:cubicBezTo>
                  <a:pt x="1060693" y="4013871"/>
                  <a:pt x="883561" y="3997160"/>
                  <a:pt x="723139" y="4067345"/>
                </a:cubicBezTo>
                <a:cubicBezTo>
                  <a:pt x="661310" y="4095753"/>
                  <a:pt x="606165" y="4128339"/>
                  <a:pt x="583188" y="4172622"/>
                </a:cubicBezTo>
                <a:lnTo>
                  <a:pt x="575662" y="4197368"/>
                </a:lnTo>
                <a:lnTo>
                  <a:pt x="0" y="4197368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>
            <a:extLst>
              <a:ext uri="{FF2B5EF4-FFF2-40B4-BE49-F238E27FC236}">
                <a16:creationId xmlns:a16="http://schemas.microsoft.com/office/drawing/2014/main" id="{5811EFE6-4D41-1412-0F94-5A3F041A36A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77" r="-1" b="-1"/>
          <a:stretch/>
        </p:blipFill>
        <p:spPr bwMode="auto">
          <a:xfrm>
            <a:off x="7653541" y="1"/>
            <a:ext cx="4538463" cy="3877247"/>
          </a:xfrm>
          <a:custGeom>
            <a:avLst/>
            <a:gdLst/>
            <a:ahLst/>
            <a:cxnLst/>
            <a:rect l="l" t="t" r="r" b="b"/>
            <a:pathLst>
              <a:path w="4538463" h="3877247">
                <a:moveTo>
                  <a:pt x="0" y="0"/>
                </a:moveTo>
                <a:lnTo>
                  <a:pt x="4538463" y="0"/>
                </a:lnTo>
                <a:lnTo>
                  <a:pt x="4538463" y="3437173"/>
                </a:lnTo>
                <a:lnTo>
                  <a:pt x="4530710" y="3429000"/>
                </a:lnTo>
                <a:cubicBezTo>
                  <a:pt x="4370289" y="3495842"/>
                  <a:pt x="4239946" y="3686344"/>
                  <a:pt x="4056129" y="3636211"/>
                </a:cubicBezTo>
                <a:cubicBezTo>
                  <a:pt x="3872313" y="3589422"/>
                  <a:pt x="3788760" y="3830055"/>
                  <a:pt x="3618310" y="3756528"/>
                </a:cubicBezTo>
                <a:cubicBezTo>
                  <a:pt x="3394389" y="3823371"/>
                  <a:pt x="3163783" y="3823371"/>
                  <a:pt x="2933176" y="3810002"/>
                </a:cubicBezTo>
                <a:cubicBezTo>
                  <a:pt x="2702570" y="3840081"/>
                  <a:pt x="2471962" y="3873503"/>
                  <a:pt x="2238015" y="3850107"/>
                </a:cubicBezTo>
                <a:cubicBezTo>
                  <a:pt x="2007408" y="3870161"/>
                  <a:pt x="1783486" y="3883529"/>
                  <a:pt x="1552880" y="3863476"/>
                </a:cubicBezTo>
                <a:cubicBezTo>
                  <a:pt x="1322274" y="3886870"/>
                  <a:pt x="1091667" y="3876844"/>
                  <a:pt x="864402" y="3860134"/>
                </a:cubicBezTo>
                <a:cubicBezTo>
                  <a:pt x="757455" y="3860134"/>
                  <a:pt x="653849" y="3856792"/>
                  <a:pt x="546902" y="3856792"/>
                </a:cubicBezTo>
                <a:cubicBezTo>
                  <a:pt x="404861" y="3850108"/>
                  <a:pt x="262821" y="3845095"/>
                  <a:pt x="120363" y="3840499"/>
                </a:cubicBezTo>
                <a:lnTo>
                  <a:pt x="0" y="3836632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8" name="Picture 6">
            <a:extLst>
              <a:ext uri="{FF2B5EF4-FFF2-40B4-BE49-F238E27FC236}">
                <a16:creationId xmlns:a16="http://schemas.microsoft.com/office/drawing/2014/main" id="{3539E8A3-A61E-B4C9-0CB1-BF226AB8EB0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594" b="4474"/>
          <a:stretch/>
        </p:blipFill>
        <p:spPr bwMode="auto">
          <a:xfrm>
            <a:off x="20" y="4297691"/>
            <a:ext cx="6836830" cy="2560309"/>
          </a:xfrm>
          <a:custGeom>
            <a:avLst/>
            <a:gdLst/>
            <a:ahLst/>
            <a:cxnLst/>
            <a:rect l="l" t="t" r="r" b="b"/>
            <a:pathLst>
              <a:path w="6836850" h="2541737">
                <a:moveTo>
                  <a:pt x="0" y="0"/>
                </a:moveTo>
                <a:lnTo>
                  <a:pt x="4460098" y="0"/>
                </a:lnTo>
                <a:lnTo>
                  <a:pt x="4483996" y="31836"/>
                </a:lnTo>
                <a:cubicBezTo>
                  <a:pt x="4644419" y="28495"/>
                  <a:pt x="4627708" y="282495"/>
                  <a:pt x="4788129" y="245732"/>
                </a:cubicBezTo>
                <a:cubicBezTo>
                  <a:pt x="4754709" y="362707"/>
                  <a:pt x="4641076" y="302548"/>
                  <a:pt x="4600971" y="389443"/>
                </a:cubicBezTo>
                <a:cubicBezTo>
                  <a:pt x="4684524" y="462970"/>
                  <a:pt x="4844945" y="409497"/>
                  <a:pt x="4871683" y="563233"/>
                </a:cubicBezTo>
                <a:cubicBezTo>
                  <a:pt x="4838262" y="723655"/>
                  <a:pt x="4945210" y="703602"/>
                  <a:pt x="5032105" y="713629"/>
                </a:cubicBezTo>
                <a:cubicBezTo>
                  <a:pt x="5239317" y="733683"/>
                  <a:pt x="5439843" y="747050"/>
                  <a:pt x="5643713" y="780472"/>
                </a:cubicBezTo>
                <a:cubicBezTo>
                  <a:pt x="5693844" y="790498"/>
                  <a:pt x="5810819" y="767103"/>
                  <a:pt x="5800794" y="870709"/>
                </a:cubicBezTo>
                <a:cubicBezTo>
                  <a:pt x="5790767" y="954261"/>
                  <a:pt x="5700529" y="924184"/>
                  <a:pt x="5643713" y="927525"/>
                </a:cubicBezTo>
                <a:cubicBezTo>
                  <a:pt x="5329553" y="967632"/>
                  <a:pt x="5012052" y="904131"/>
                  <a:pt x="4701235" y="907472"/>
                </a:cubicBezTo>
                <a:cubicBezTo>
                  <a:pt x="4664472" y="907472"/>
                  <a:pt x="4657787" y="1017762"/>
                  <a:pt x="4577576" y="980999"/>
                </a:cubicBezTo>
                <a:cubicBezTo>
                  <a:pt x="4788129" y="1081263"/>
                  <a:pt x="5767372" y="1108001"/>
                  <a:pt x="6094900" y="1161474"/>
                </a:cubicBezTo>
                <a:cubicBezTo>
                  <a:pt x="5754004" y="1542477"/>
                  <a:pt x="5429817" y="1311870"/>
                  <a:pt x="5159105" y="1525765"/>
                </a:cubicBezTo>
                <a:cubicBezTo>
                  <a:pt x="5159105" y="1525765"/>
                  <a:pt x="5212580" y="1525765"/>
                  <a:pt x="5443187" y="1595950"/>
                </a:cubicBezTo>
                <a:cubicBezTo>
                  <a:pt x="5627002" y="1652765"/>
                  <a:pt x="5536765" y="1732976"/>
                  <a:pt x="6001321" y="1886715"/>
                </a:cubicBezTo>
                <a:cubicBezTo>
                  <a:pt x="5824188" y="1936846"/>
                  <a:pt x="5593581" y="1839925"/>
                  <a:pt x="5506685" y="2100610"/>
                </a:cubicBezTo>
                <a:cubicBezTo>
                  <a:pt x="5643713" y="2147401"/>
                  <a:pt x="5807477" y="2103953"/>
                  <a:pt x="5904398" y="2227611"/>
                </a:cubicBezTo>
                <a:cubicBezTo>
                  <a:pt x="5934478" y="2264375"/>
                  <a:pt x="5964557" y="2287770"/>
                  <a:pt x="6001321" y="2307821"/>
                </a:cubicBezTo>
                <a:cubicBezTo>
                  <a:pt x="5984612" y="2314507"/>
                  <a:pt x="5964557" y="2321190"/>
                  <a:pt x="5951188" y="2327874"/>
                </a:cubicBezTo>
                <a:cubicBezTo>
                  <a:pt x="5977925" y="2351271"/>
                  <a:pt x="6663060" y="2478270"/>
                  <a:pt x="6836850" y="2481613"/>
                </a:cubicBezTo>
                <a:cubicBezTo>
                  <a:pt x="6761652" y="2506679"/>
                  <a:pt x="6636845" y="2527828"/>
                  <a:pt x="6553814" y="2540165"/>
                </a:cubicBezTo>
                <a:lnTo>
                  <a:pt x="6542822" y="2541737"/>
                </a:lnTo>
                <a:lnTo>
                  <a:pt x="0" y="2541737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14386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>
            <a:extLst>
              <a:ext uri="{FF2B5EF4-FFF2-40B4-BE49-F238E27FC236}">
                <a16:creationId xmlns:a16="http://schemas.microsoft.com/office/drawing/2014/main" id="{5D5D2110-EE5D-7E85-D3BA-2189633F36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114" y="219372"/>
            <a:ext cx="11202272" cy="6279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463967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125</Words>
  <Application>Microsoft Office PowerPoint</Application>
  <PresentationFormat>Широкоэкранный</PresentationFormat>
  <Paragraphs>5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Кто такой ветеринар? Ветеринар ведёт приём пациентов, не умеющих толком сказать, что у них болит. У него особенные больные — с хвостами и клыками, капризничают и даже кусаются во время осмотра. </vt:lpstr>
      <vt:lpstr>Кого лечит ветеринар?</vt:lpstr>
      <vt:lpstr>Наука о лечении животных появилась в Древней Греции и Египте. Люди, которые умели распознавать и лечить болезни домашних животных, ценились и пользовались уважением.</vt:lpstr>
      <vt:lpstr>Презентация PowerPoint</vt:lpstr>
      <vt:lpstr>Презентация PowerPoint</vt:lpstr>
      <vt:lpstr>Ахметьянова Алина Раязовна зооволонтер, координатор волонтерского добровольческого движения г. Екатеринбурга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Ксения Шафикова</dc:creator>
  <cp:lastModifiedBy>Ксения Шафикова</cp:lastModifiedBy>
  <cp:revision>16</cp:revision>
  <dcterms:created xsi:type="dcterms:W3CDTF">2023-04-12T17:29:40Z</dcterms:created>
  <dcterms:modified xsi:type="dcterms:W3CDTF">2023-12-13T09:02:26Z</dcterms:modified>
</cp:coreProperties>
</file>