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Биография и вклад в науку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Марио Молина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9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Исследовательские работы над </a:t>
            </a:r>
            <a:r>
              <a:rPr lang="ru-RU" dirty="0" err="1"/>
              <a:t>хлорфторуглеродами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20" y="1675199"/>
            <a:ext cx="2880320" cy="499416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Журнал «</a:t>
            </a:r>
            <a:r>
              <a:rPr lang="ru-RU" dirty="0" err="1"/>
              <a:t>Nature</a:t>
            </a:r>
            <a:r>
              <a:rPr lang="ru-RU" dirty="0"/>
              <a:t>» опубликовал в 1974 году статью Молина в соавторстве с </a:t>
            </a:r>
            <a:r>
              <a:rPr lang="ru-RU" dirty="0" err="1"/>
              <a:t>Роулендом</a:t>
            </a:r>
            <a:r>
              <a:rPr lang="ru-RU" dirty="0"/>
              <a:t>, в которой высказывалось мнение о серьезной опасности </a:t>
            </a:r>
            <a:r>
              <a:rPr lang="ru-RU" dirty="0" err="1"/>
              <a:t>хлорфторуглеродов</a:t>
            </a:r>
            <a:r>
              <a:rPr lang="ru-RU" dirty="0"/>
              <a:t> для стратосферного озонового слоя. В качестве главного аргумента данного фактора использовались результаты проведенных многочисленных исследований в этой области.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6120680" cy="457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8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Исследовательские работы над </a:t>
            </a:r>
            <a:r>
              <a:rPr lang="ru-RU" dirty="0" err="1"/>
              <a:t>хлорфторуглеродами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7859216" cy="462872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Молина выдвинул предположение, что фотоны УФ излучения, разрушающие кислородную молекулярную структуру, возможно способны разрушить и </a:t>
            </a:r>
            <a:r>
              <a:rPr lang="ru-RU" dirty="0" err="1"/>
              <a:t>хлорфторуглероды</a:t>
            </a:r>
            <a:r>
              <a:rPr lang="ru-RU" dirty="0"/>
              <a:t>, выбрасывая при этом в слои атмосферы множество вредных продуктов, в том числе и молекулы хлора (CL). Хлор состоит из атомов-радикалов, поэтому он способен вступать в реакцию с атомами озона (O).</a:t>
            </a:r>
          </a:p>
          <a:p>
            <a:r>
              <a:rPr lang="ru-RU" dirty="0"/>
              <a:t>Было высказано предположение о том, что молекулы хлора, выделенные в процессе разложения </a:t>
            </a:r>
            <a:r>
              <a:rPr lang="ru-RU" dirty="0" err="1"/>
              <a:t>хлорфторуглеродов</a:t>
            </a:r>
            <a:r>
              <a:rPr lang="ru-RU" dirty="0"/>
              <a:t>, способны действовать в качестве регулярного катализатора разрушения озоновой прослойки. Это свидетельствует о том, что </a:t>
            </a:r>
            <a:r>
              <a:rPr lang="ru-RU" dirty="0" err="1"/>
              <a:t>хлорфторуглероды</a:t>
            </a:r>
            <a:r>
              <a:rPr lang="ru-RU" dirty="0"/>
              <a:t> способны стать серьезной причиной возникновения разрушительной реакции для стратосферного слоя озона.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68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Исследовательские работы над </a:t>
            </a:r>
            <a:r>
              <a:rPr lang="ru-RU" dirty="0" err="1"/>
              <a:t>хлорфторуглеродами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158417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Кроме того, ими был предоставлен доклад, состоящий из 150-ти страниц, и созвана пресс-конференция в США с призывом к полному запрету выбросов </a:t>
            </a:r>
            <a:r>
              <a:rPr lang="ru-RU" dirty="0" err="1"/>
              <a:t>хлорфторуглеродов</a:t>
            </a:r>
            <a:r>
              <a:rPr lang="ru-RU" dirty="0"/>
              <a:t> в окружающую атмосферу. </a:t>
            </a:r>
            <a:r>
              <a:rPr lang="ru-RU" dirty="0" smtClean="0"/>
              <a:t>Продолжающиеся </a:t>
            </a:r>
            <a:r>
              <a:rPr lang="ru-RU" dirty="0"/>
              <a:t>исследования в этой области стали результатом принятия специального </a:t>
            </a:r>
            <a:r>
              <a:rPr lang="ru-RU" dirty="0" err="1"/>
              <a:t>Монреальского</a:t>
            </a:r>
            <a:r>
              <a:rPr lang="ru-RU" dirty="0"/>
              <a:t> Протокола (1987 г.) между 56-ю </a:t>
            </a:r>
            <a:r>
              <a:rPr lang="ru-RU" dirty="0" smtClean="0"/>
              <a:t>государствами. </a:t>
            </a:r>
            <a:r>
              <a:rPr lang="ru-RU" dirty="0"/>
              <a:t>За данную исследовательскую работу Молина присвоили Нобелевскую премию совместно с </a:t>
            </a:r>
            <a:r>
              <a:rPr lang="ru-RU" dirty="0" err="1"/>
              <a:t>Роулендом</a:t>
            </a:r>
            <a:r>
              <a:rPr lang="ru-RU" dirty="0"/>
              <a:t> и </a:t>
            </a:r>
            <a:r>
              <a:rPr lang="ru-RU" dirty="0" err="1"/>
              <a:t>Крутценом</a:t>
            </a:r>
            <a:r>
              <a:rPr lang="ru-RU" dirty="0"/>
              <a:t> (1995 г.).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06034"/>
            <a:ext cx="5400600" cy="360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0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4505912" cy="1039427"/>
          </a:xfrm>
        </p:spPr>
        <p:txBody>
          <a:bodyPr/>
          <a:lstStyle/>
          <a:p>
            <a:r>
              <a:rPr lang="ru-RU" dirty="0" smtClean="0"/>
              <a:t>Экспедиция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43738"/>
            <a:ext cx="3898776" cy="470073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1985 году ученым Джозефом Фарманом была выявлена дыра в атмосферном слое озона над Антарктидой. Поэтому учеными принимается решение о создании экспедиции для обнаружения причин скорого озонового истощения в этом регионе. Руководителем данного проекта был назначен Марио Молина.</a:t>
            </a:r>
          </a:p>
          <a:p>
            <a:r>
              <a:rPr lang="ru-RU" dirty="0"/>
              <a:t>В результате обнаружилось, что стратосфера в Антарктиде по своим условиям является подходящей для активации хлора в качестве катализатора разрушения озонового слоя.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104455" cy="6156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32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dirty="0"/>
              <a:t>Награды и почетные звания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0232" y="1752600"/>
            <a:ext cx="2232248" cy="477274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Марио </a:t>
            </a:r>
            <a:r>
              <a:rPr lang="ru-RU" dirty="0"/>
              <a:t>Молина на протяжении своей жизни получил большое количество наград, премий и почетных </a:t>
            </a:r>
            <a:r>
              <a:rPr lang="ru-RU" dirty="0" smtClean="0"/>
              <a:t>званий. </a:t>
            </a:r>
            <a:r>
              <a:rPr lang="ru-RU" dirty="0"/>
              <a:t>Одна из </a:t>
            </a:r>
            <a:r>
              <a:rPr lang="ru-RU" dirty="0" smtClean="0"/>
              <a:t>них 2013 года –медаль </a:t>
            </a:r>
            <a:r>
              <a:rPr lang="ru-RU" dirty="0"/>
              <a:t>«Свободы» от Президента Америки Барака Обамы.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" y="1844824"/>
            <a:ext cx="6624736" cy="441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3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Почетные степени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969" y="1772816"/>
            <a:ext cx="9036496" cy="1460375"/>
          </a:xfrm>
        </p:spPr>
        <p:txBody>
          <a:bodyPr/>
          <a:lstStyle/>
          <a:p>
            <a:r>
              <a:rPr lang="ru-RU" dirty="0"/>
              <a:t>Молина было присвоено больше 30-ти степеней почета во многих международных колледжах, университетах и институтах.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20500"/>
            <a:ext cx="7143181" cy="37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8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Личная жизнь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568952" cy="4373563"/>
          </a:xfrm>
        </p:spPr>
        <p:txBody>
          <a:bodyPr>
            <a:normAutofit fontScale="92500"/>
          </a:bodyPr>
          <a:lstStyle/>
          <a:p>
            <a:r>
              <a:rPr lang="ru-RU" dirty="0"/>
              <a:t>Первой женой Марио Молина стала Луиза Ю. </a:t>
            </a:r>
            <a:r>
              <a:rPr lang="ru-RU" dirty="0" err="1"/>
              <a:t>Тан</a:t>
            </a:r>
            <a:r>
              <a:rPr lang="ru-RU" dirty="0"/>
              <a:t>. Она тоже была химиком. Их знакомство произошло при проведении работ Молина над своей диссертацией, обучаясь в Калифорнийском Университете в городе Беркли.</a:t>
            </a:r>
          </a:p>
          <a:p>
            <a:r>
              <a:rPr lang="ru-RU" dirty="0"/>
              <a:t>Они расписались в 1973 году. Спустя некоторое время супруги приняли решение переехать жить в город Ирвин. Через четыре года у них родился сын </a:t>
            </a:r>
            <a:r>
              <a:rPr lang="ru-RU" dirty="0" err="1"/>
              <a:t>Фелипе</a:t>
            </a:r>
            <a:r>
              <a:rPr lang="ru-RU" dirty="0"/>
              <a:t>. Однако в 2000 году Луиза и Марио развелись.</a:t>
            </a:r>
          </a:p>
          <a:p>
            <a:r>
              <a:rPr lang="ru-RU" dirty="0"/>
              <a:t>Луиза всю жизнь проработала научным сотрудником в «</a:t>
            </a:r>
            <a:r>
              <a:rPr lang="ru-RU" dirty="0" err="1"/>
              <a:t>Center</a:t>
            </a:r>
            <a:r>
              <a:rPr lang="ru-RU" dirty="0"/>
              <a:t> </a:t>
            </a:r>
            <a:r>
              <a:rPr lang="ru-RU" dirty="0" err="1"/>
              <a:t>Molino</a:t>
            </a:r>
            <a:r>
              <a:rPr lang="ru-RU" dirty="0"/>
              <a:t>» по исследованию окружающей среды и энергетики.</a:t>
            </a:r>
          </a:p>
          <a:p>
            <a:r>
              <a:rPr lang="ru-RU" dirty="0"/>
              <a:t>В 2006 году Марио Молина женился во второй раз. Его супругой стала Гваделупе </a:t>
            </a:r>
            <a:r>
              <a:rPr lang="ru-RU" dirty="0" err="1"/>
              <a:t>Альварес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00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Смерть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1"/>
            <a:ext cx="8712968" cy="18662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Выдающийся мировой ученый умер 7 октября 2020 года от сердечного приступа, ему было 77 лет. Однако его творение «</a:t>
            </a:r>
            <a:r>
              <a:rPr lang="ru-RU" dirty="0" err="1"/>
              <a:t>Center</a:t>
            </a:r>
            <a:r>
              <a:rPr lang="ru-RU" dirty="0"/>
              <a:t> </a:t>
            </a:r>
            <a:r>
              <a:rPr lang="ru-RU" dirty="0" err="1"/>
              <a:t>Molino</a:t>
            </a:r>
            <a:r>
              <a:rPr lang="ru-RU" dirty="0"/>
              <a:t>» продолжает свою научно-исследовательскую деятельность, способствуя созданию экологически чистого и устойчивого мира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101" y="3501008"/>
            <a:ext cx="5544616" cy="311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81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6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039427"/>
          </a:xfrm>
        </p:spPr>
        <p:txBody>
          <a:bodyPr/>
          <a:lstStyle/>
          <a:p>
            <a:r>
              <a:rPr lang="ru-RU" dirty="0"/>
              <a:t>Ранние годы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207" y="3131665"/>
            <a:ext cx="3779912" cy="3600401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smtClean="0"/>
              <a:t>Начальные </a:t>
            </a:r>
            <a:r>
              <a:rPr lang="ru-RU" sz="2600" dirty="0"/>
              <a:t>классы Молина окончил в мексиканской школе. Он уже в раннем возрасте стал проявлять большой интерес к химической науке. В качестве первой исследовательской лаборатории им использовалась ванная комната в доме. В роли приборов для опытов ему служили игрушечные химические наборы и детские микроскопы.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705" y="3046156"/>
            <a:ext cx="5156245" cy="3685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722717"/>
            <a:ext cx="84620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2F5897"/>
                </a:solidFill>
              </a:rPr>
              <a:t>Марио Молина родился 19 марта 1943 года в мексиканской столице Мехико. Его мать Ленор </a:t>
            </a:r>
            <a:r>
              <a:rPr lang="ru-RU" sz="2000" dirty="0" err="1">
                <a:solidFill>
                  <a:srgbClr val="2F5897"/>
                </a:solidFill>
              </a:rPr>
              <a:t>Хенрико</a:t>
            </a:r>
            <a:r>
              <a:rPr lang="ru-RU" sz="2000" dirty="0">
                <a:solidFill>
                  <a:srgbClr val="2F5897"/>
                </a:solidFill>
              </a:rPr>
              <a:t> де Молина работала менеджером по семейным проблемам. Отец Роберто Молина </a:t>
            </a:r>
            <a:r>
              <a:rPr lang="ru-RU" sz="2000" dirty="0" err="1">
                <a:solidFill>
                  <a:srgbClr val="2F5897"/>
                </a:solidFill>
              </a:rPr>
              <a:t>Паскуель</a:t>
            </a:r>
            <a:r>
              <a:rPr lang="ru-RU" sz="2000" dirty="0">
                <a:solidFill>
                  <a:srgbClr val="2F5897"/>
                </a:solidFill>
              </a:rPr>
              <a:t> сначала занимался юридической деятельностью, а после стал дипломатом.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427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Ранние годы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1752600"/>
            <a:ext cx="3816424" cy="4916760"/>
          </a:xfrm>
        </p:spPr>
        <p:txBody>
          <a:bodyPr/>
          <a:lstStyle/>
          <a:p>
            <a:r>
              <a:rPr lang="ru-RU" sz="1600" dirty="0"/>
              <a:t>Его тетя </a:t>
            </a:r>
            <a:r>
              <a:rPr lang="ru-RU" sz="1600" dirty="0" err="1"/>
              <a:t>Эстер</a:t>
            </a:r>
            <a:r>
              <a:rPr lang="ru-RU" sz="1600" dirty="0"/>
              <a:t> Молина, которая работала химиком, видя тягу юного Марио к научным познаниям, всегда помогала ему в проведении наиболее сложных экспериментов, достаточно подробно объясняя их нюансы и суть. В 11 лет Марио решил серьезно заняться изучением химии. Родители отправили его в швейцарскую школу-интернат. Там он самостоятельно выучил немецкий язык.</a:t>
            </a:r>
          </a:p>
          <a:p>
            <a:r>
              <a:rPr lang="ru-RU" sz="1600" dirty="0"/>
              <a:t>С самого детства Марио мечтал стать скрипачом, однако со временем его интересы изменились в пользу химии.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50405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15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Путь к успешной карьере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52601"/>
            <a:ext cx="8363272" cy="153238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1968 году Молина поступил в Калифорнийский университет в городе Беркли. В период учебы там ему была присуждена докторская степень в научной химико-физической области.</a:t>
            </a:r>
          </a:p>
          <a:p>
            <a:r>
              <a:rPr lang="ru-RU" dirty="0"/>
              <a:t>Обучаясь в университете, Марио Молина постоянно участвовал в различных научных экспериментальных проектах.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5256584" cy="346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8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Путь к успешной карьере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73563"/>
          </a:xfrm>
        </p:spPr>
        <p:txBody>
          <a:bodyPr/>
          <a:lstStyle/>
          <a:p>
            <a:pPr marL="114300" indent="0" algn="ctr">
              <a:buNone/>
            </a:pPr>
            <a:r>
              <a:rPr lang="ru-RU" dirty="0"/>
              <a:t>Команда ученых-химиков, в которой числился Молина, доказала теорию разрушения озонового слоя атмосферы за счет скопления в нем </a:t>
            </a:r>
            <a:r>
              <a:rPr lang="ru-RU" dirty="0" err="1"/>
              <a:t>хлорфторуглеродов</a:t>
            </a:r>
            <a:r>
              <a:rPr lang="ru-RU" dirty="0"/>
              <a:t>. Данный фактор в дальнейшем послужил главным аргументом по сокращению применения </a:t>
            </a:r>
            <a:r>
              <a:rPr lang="ru-RU" dirty="0" err="1"/>
              <a:t>хлорфторуглеродов</a:t>
            </a:r>
            <a:r>
              <a:rPr lang="ru-RU" dirty="0"/>
              <a:t> в промышленных масштабах. Это также стало началом карьерного роста Марио Молина – будущего мирового ученого в области химии.</a:t>
            </a:r>
          </a:p>
        </p:txBody>
      </p:sp>
    </p:spTree>
    <p:extLst>
      <p:ext uri="{BB962C8B-B14F-4D97-AF65-F5344CB8AC3E}">
        <p14:creationId xmlns:p14="http://schemas.microsoft.com/office/powerpoint/2010/main" val="8572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404664"/>
            <a:ext cx="9793088" cy="1039427"/>
          </a:xfrm>
        </p:spPr>
        <p:txBody>
          <a:bodyPr>
            <a:normAutofit/>
          </a:bodyPr>
          <a:lstStyle/>
          <a:p>
            <a:r>
              <a:rPr lang="ru-RU" sz="2800" dirty="0"/>
              <a:t>Озоновые дыры: причины и последствия разрушения озонового слоя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686800" cy="51054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Марио Молина сыграл ключевую роль в открытии разрушения озонового слоя. В 1973 году он присоединился к лаборатории профессора Фрэнка Шервуда </a:t>
            </a:r>
            <a:r>
              <a:rPr lang="ru-RU" dirty="0" err="1"/>
              <a:t>Роуленда</a:t>
            </a:r>
            <a:r>
              <a:rPr lang="ru-RU" dirty="0"/>
              <a:t> в качестве </a:t>
            </a:r>
            <a:r>
              <a:rPr lang="ru-RU" dirty="0" err="1"/>
              <a:t>постдокторанта</a:t>
            </a:r>
            <a:r>
              <a:rPr lang="ru-RU" dirty="0"/>
              <a:t>. Здесь он сосредоточился на химии "горячих атомов", которая включала изучение химических свойств атомов, обладающих очень высокой энергией преобразования вследствие радиоактивных процессов. Они провели многочисленные эксперименты с атмосферными загрязнителями и обнаружили, что хлорфторуглеродные (ХФУ) газы являются одной из основных причин разрушения озонового слоя. Когда эти газы поднимаются в стратосферу, ультрафиолетовые лучи расщепляют их на составляющие элементы: Хлор, Фтор и Углерод. Затем каждый атом хлора разрушает до 100 000 молекул озона, после чего становится неактивным. Они могут оставаться в атмосфере до 150 лет, истощая озоновый слой. Молина был удостоен Нобелевской премии по химии 1995 года совместно с химиками Шервудом </a:t>
            </a:r>
            <a:r>
              <a:rPr lang="ru-RU" dirty="0" err="1"/>
              <a:t>Роулендом</a:t>
            </a:r>
            <a:r>
              <a:rPr lang="ru-RU" dirty="0"/>
              <a:t> и Паулем </a:t>
            </a:r>
            <a:r>
              <a:rPr lang="ru-RU" dirty="0" err="1"/>
              <a:t>Крутценом</a:t>
            </a:r>
            <a:r>
              <a:rPr lang="ru-RU" dirty="0"/>
              <a:t> за их работу по разрушению озонового слоя. Их открытия привели к тому, что в конце XIX века возникло международное движение за ограничение широкого распространения </a:t>
            </a:r>
            <a:r>
              <a:rPr lang="ru-RU" dirty="0" err="1"/>
              <a:t>фреоновых</a:t>
            </a:r>
            <a:r>
              <a:rPr lang="ru-RU" dirty="0"/>
              <a:t> газов. Благодаря таким ограничениям в национальном масштабе, уровень озона начал стабилизироваться к концу 1990-х годов и начал восстанавливаться в середине 2000-х годов. По данным НАСА, озоновая дыра достигнет уровня до 1980 года к 2075 году.</a:t>
            </a:r>
          </a:p>
        </p:txBody>
      </p:sp>
    </p:spTree>
    <p:extLst>
      <p:ext uri="{BB962C8B-B14F-4D97-AF65-F5344CB8AC3E}">
        <p14:creationId xmlns:p14="http://schemas.microsoft.com/office/powerpoint/2010/main" val="338563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карьера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22846"/>
            <a:ext cx="2736304" cy="54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 </a:t>
            </a:r>
            <a:r>
              <a:rPr lang="ru-RU" dirty="0"/>
              <a:t>1974 г. по 2004 г. Марио Молина не только преподает, но и руководит разными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2000 г. Молина был зачислен в научную Папскую академию. </a:t>
            </a:r>
          </a:p>
          <a:p>
            <a:r>
              <a:rPr lang="ru-RU" dirty="0"/>
              <a:t>В 2005 году Марио Молина создает Центр по исследованию окружающей среды и энергетики стратегического направления. </a:t>
            </a:r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/>
              <a:t>того, в 2000-2005 гг. Марио Молина был включен в состав попечительского совета «Общество и наука».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472" y="2399183"/>
            <a:ext cx="6047883" cy="398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428" y="1589502"/>
            <a:ext cx="83529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6076B4"/>
              </a:buClr>
              <a:buFont typeface="Arial" pitchFamily="34" charset="0"/>
              <a:buChar char="•"/>
            </a:pPr>
            <a:r>
              <a:rPr lang="ru-RU" sz="2400" dirty="0">
                <a:solidFill>
                  <a:srgbClr val="2F5897"/>
                </a:solidFill>
              </a:rPr>
              <a:t>Это стало только началом карьерного роста Марио Молина – будущего мирового ученого в области химии.</a:t>
            </a:r>
          </a:p>
        </p:txBody>
      </p:sp>
    </p:spTree>
    <p:extLst>
      <p:ext uri="{BB962C8B-B14F-4D97-AF65-F5344CB8AC3E}">
        <p14:creationId xmlns:p14="http://schemas.microsoft.com/office/powerpoint/2010/main" val="10547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карьера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период с 2004 по 2011 гг. он являлся членом директорского совета Фонда </a:t>
            </a:r>
            <a:r>
              <a:rPr lang="ru-RU" dirty="0" err="1"/>
              <a:t>Макартуров</a:t>
            </a:r>
            <a:r>
              <a:rPr lang="ru-RU" dirty="0"/>
              <a:t> по глобальной безопасности и институциональной политике.</a:t>
            </a:r>
          </a:p>
          <a:p>
            <a:r>
              <a:rPr lang="ru-RU" dirty="0"/>
              <a:t>В 2008 г. Марио Молина вошел в состав исследовательской группы США, которая занималась проблемами, связанными с окружающей средой.</a:t>
            </a:r>
          </a:p>
          <a:p>
            <a:r>
              <a:rPr lang="ru-RU" dirty="0"/>
              <a:t>В 2016 году он совместно с остальными мировыми учеными подписал письмо с призывом к правительствам всех стран и </a:t>
            </a:r>
            <a:r>
              <a:rPr lang="ru-RU" dirty="0" err="1"/>
              <a:t>Greenpeace</a:t>
            </a:r>
            <a:r>
              <a:rPr lang="ru-RU" dirty="0"/>
              <a:t> о прекращении запрета ГМО (генетически модифицированных организмов).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7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карьера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124435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Молина также участвовал в проведении экспериментов по выяснению важности обязательного использования медицинских масок во время пандемии SARS-COV-2 и предложил собственное решение этого вопроса. Его статья с отчетом по результатам данных исследований была опубликована во многих мировых научных журналах.</a:t>
            </a:r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66318"/>
            <a:ext cx="6696744" cy="418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3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Другая 4">
      <a:majorFont>
        <a:latin typeface="Times New Roman"/>
        <a:ea typeface=""/>
        <a:cs typeface=""/>
      </a:majorFont>
      <a:minorFont>
        <a:latin typeface="Bodoni MT"/>
        <a:ea typeface=""/>
        <a:cs typeface="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138</TotalTime>
  <Words>1171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Аптека</vt:lpstr>
      <vt:lpstr>Марио Молина</vt:lpstr>
      <vt:lpstr>Ранние годы</vt:lpstr>
      <vt:lpstr>Ранние годы</vt:lpstr>
      <vt:lpstr> Путь к успешной карьере </vt:lpstr>
      <vt:lpstr>Путь к успешной карьере</vt:lpstr>
      <vt:lpstr>Озоновые дыры: причины и последствия разрушения озонового слоя</vt:lpstr>
      <vt:lpstr>карьера</vt:lpstr>
      <vt:lpstr>карьера</vt:lpstr>
      <vt:lpstr>карьера</vt:lpstr>
      <vt:lpstr>Исследовательские работы над хлорфторуглеродами</vt:lpstr>
      <vt:lpstr>Исследовательские работы над хлорфторуглеродами</vt:lpstr>
      <vt:lpstr>Исследовательские работы над хлорфторуглеродами</vt:lpstr>
      <vt:lpstr>Экспедиция</vt:lpstr>
      <vt:lpstr>Награды и почетные звания </vt:lpstr>
      <vt:lpstr>Почетные степени</vt:lpstr>
      <vt:lpstr>Личная жизнь</vt:lpstr>
      <vt:lpstr>Смерть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Марио Молина</dc:title>
  <dc:creator>pushk</dc:creator>
  <cp:lastModifiedBy>Пользователь Windows</cp:lastModifiedBy>
  <cp:revision>11</cp:revision>
  <dcterms:created xsi:type="dcterms:W3CDTF">2023-12-11T16:03:23Z</dcterms:created>
  <dcterms:modified xsi:type="dcterms:W3CDTF">2023-12-13T09:09:53Z</dcterms:modified>
</cp:coreProperties>
</file>