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91" r:id="rId2"/>
    <p:sldId id="283" r:id="rId3"/>
    <p:sldId id="285" r:id="rId4"/>
    <p:sldId id="286" r:id="rId5"/>
    <p:sldId id="287" r:id="rId6"/>
    <p:sldId id="288" r:id="rId7"/>
    <p:sldId id="290" r:id="rId8"/>
    <p:sldId id="289" r:id="rId9"/>
    <p:sldId id="292" r:id="rId10"/>
    <p:sldId id="295" r:id="rId11"/>
    <p:sldId id="293" r:id="rId12"/>
    <p:sldId id="294" r:id="rId13"/>
    <p:sldId id="296" r:id="rId14"/>
    <p:sldId id="297" r:id="rId15"/>
    <p:sldId id="298" r:id="rId16"/>
    <p:sldId id="302" r:id="rId17"/>
    <p:sldId id="299" r:id="rId18"/>
    <p:sldId id="300" r:id="rId19"/>
    <p:sldId id="301" r:id="rId20"/>
    <p:sldId id="303" r:id="rId21"/>
    <p:sldId id="258" r:id="rId22"/>
    <p:sldId id="304" r:id="rId23"/>
    <p:sldId id="263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62" r:id="rId37"/>
    <p:sldId id="30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7D69CD-2609-442E-AA23-4BC48CE85CC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6C1FAEC-1723-44F5-A3EF-6CCF9C8BE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685800" y="5286388"/>
            <a:ext cx="8458200" cy="7889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Составила учитель музыки: </a:t>
            </a:r>
            <a:r>
              <a:rPr lang="ru-RU" dirty="0" err="1" smtClean="0">
                <a:solidFill>
                  <a:srgbClr val="FFFF00"/>
                </a:solidFill>
              </a:rPr>
              <a:t>Абдулвагабова</a:t>
            </a:r>
            <a:r>
              <a:rPr lang="ru-RU" dirty="0" smtClean="0">
                <a:solidFill>
                  <a:srgbClr val="FFFF00"/>
                </a:solidFill>
              </a:rPr>
              <a:t> У.М.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full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img_user_file_5470dfc6a87f8_0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image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569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Конкурс «Знаем ли мы друг друга»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90600"/>
            <a:ext cx="3352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Анкета для родителей   </a:t>
            </a:r>
          </a:p>
          <a:p>
            <a:r>
              <a:rPr lang="ru-RU" sz="2800" dirty="0" smtClean="0"/>
              <a:t>1.Любимый предмет (школьный)вашего ребенка?</a:t>
            </a:r>
          </a:p>
          <a:p>
            <a:r>
              <a:rPr lang="ru-RU" sz="2800" dirty="0" smtClean="0"/>
              <a:t> 2.Любимый праздник вашего ребенка?</a:t>
            </a:r>
          </a:p>
          <a:p>
            <a:r>
              <a:rPr lang="ru-RU" sz="2800" dirty="0" smtClean="0"/>
              <a:t>3.Любимое блюдо вашего ребенка?</a:t>
            </a:r>
          </a:p>
          <a:p>
            <a:r>
              <a:rPr lang="ru-RU" sz="2800" dirty="0" smtClean="0"/>
              <a:t>4.Как зовут друзей вашего ребенка?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762000"/>
            <a:ext cx="42672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     Анкета для ребенка   </a:t>
            </a:r>
          </a:p>
          <a:p>
            <a:endParaRPr lang="ru-RU" sz="4000" dirty="0" smtClean="0"/>
          </a:p>
          <a:p>
            <a:r>
              <a:rPr lang="ru-RU" sz="3600" dirty="0" smtClean="0"/>
              <a:t>1.Твой любимый предмет?</a:t>
            </a:r>
          </a:p>
          <a:p>
            <a:r>
              <a:rPr lang="ru-RU" sz="3600" dirty="0" smtClean="0"/>
              <a:t>2.Твой любимый праздник?</a:t>
            </a:r>
          </a:p>
          <a:p>
            <a:r>
              <a:rPr lang="ru-RU" sz="3600" dirty="0" smtClean="0"/>
              <a:t>3.Твое любимое блюдо?</a:t>
            </a:r>
          </a:p>
          <a:p>
            <a:r>
              <a:rPr lang="ru-RU" sz="3600" dirty="0" smtClean="0"/>
              <a:t> 4.Твои друзья?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ndf_9927-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5"/>
            <a:ext cx="9144000" cy="622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grandpare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33401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Конкурс на тему « Хорошо ли мы знаем своих детей» </a:t>
            </a:r>
            <a:endParaRPr lang="ru-RU" sz="2800" b="1" i="1" dirty="0"/>
          </a:p>
        </p:txBody>
      </p:sp>
      <p:pic>
        <p:nvPicPr>
          <p:cNvPr id="54274" name="Picture 2" descr="D:\ce0299423984962973dc7ec1175b84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childs-heart-healt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90600" y="381001"/>
            <a:ext cx="7239000" cy="25908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15 мая был объявлен Международным днем семьи. Поэтому мы собрались здесь одной большой семьей, чтобы поздравить вас с этим замечательным </a:t>
            </a:r>
            <a:r>
              <a:rPr lang="ru-RU" dirty="0"/>
              <a:t>праздником.</a:t>
            </a:r>
          </a:p>
        </p:txBody>
      </p:sp>
      <p:pic>
        <p:nvPicPr>
          <p:cNvPr id="2050" name="Picture 2" descr="D:\img1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590800"/>
            <a:ext cx="7010400" cy="426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0353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tGWw1eb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20" y="0"/>
            <a:ext cx="9168442" cy="693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 rot="1990764">
            <a:off x="1474504" y="770499"/>
            <a:ext cx="2871416" cy="16816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забота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 rot="19339024">
            <a:off x="5018921" y="749091"/>
            <a:ext cx="2767535" cy="1658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дружба</a:t>
            </a:r>
            <a:endParaRPr lang="ru-RU" sz="3600" dirty="0"/>
          </a:p>
        </p:txBody>
      </p:sp>
      <p:sp>
        <p:nvSpPr>
          <p:cNvPr id="7" name="Овал 6"/>
          <p:cNvSpPr/>
          <p:nvPr/>
        </p:nvSpPr>
        <p:spPr>
          <a:xfrm rot="20409162">
            <a:off x="849013" y="3046236"/>
            <a:ext cx="2703286" cy="1640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понимание</a:t>
            </a:r>
            <a:endParaRPr lang="ru-RU" sz="3600" dirty="0"/>
          </a:p>
        </p:txBody>
      </p:sp>
      <p:sp>
        <p:nvSpPr>
          <p:cNvPr id="8" name="Овал 7"/>
          <p:cNvSpPr/>
          <p:nvPr/>
        </p:nvSpPr>
        <p:spPr>
          <a:xfrm rot="956868">
            <a:off x="5737769" y="3083333"/>
            <a:ext cx="2852143" cy="156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любовь</a:t>
            </a:r>
            <a:endParaRPr lang="ru-RU" sz="3600" dirty="0"/>
          </a:p>
        </p:txBody>
      </p:sp>
      <p:sp>
        <p:nvSpPr>
          <p:cNvPr id="9" name="Овал 8"/>
          <p:cNvSpPr/>
          <p:nvPr/>
        </p:nvSpPr>
        <p:spPr>
          <a:xfrm>
            <a:off x="3657601" y="4038600"/>
            <a:ext cx="1828800" cy="2590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Кре-пость</a:t>
            </a:r>
            <a:endParaRPr lang="ru-RU" sz="3200" dirty="0"/>
          </a:p>
        </p:txBody>
      </p:sp>
      <p:sp>
        <p:nvSpPr>
          <p:cNvPr id="10" name="Овал 9"/>
          <p:cNvSpPr/>
          <p:nvPr/>
        </p:nvSpPr>
        <p:spPr>
          <a:xfrm>
            <a:off x="3364301" y="2362200"/>
            <a:ext cx="2573547" cy="1676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семья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97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3" name="Picture 1" descr="D: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56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частливая семья! Притча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10926" cy="6705600"/>
          </a:xfrm>
        </p:spPr>
      </p:pic>
    </p:spTree>
    <p:extLst>
      <p:ext uri="{BB962C8B-B14F-4D97-AF65-F5344CB8AC3E}">
        <p14:creationId xmlns:p14="http://schemas.microsoft.com/office/powerpoint/2010/main" xmlns="" val="69542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18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47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User\Downloads\img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0"/>
            <a:ext cx="3581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ownloads\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62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019800" y="3048000"/>
            <a:ext cx="914400" cy="609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дядя</a:t>
            </a:r>
            <a:endParaRPr lang="ru-RU" sz="1600" dirty="0"/>
          </a:p>
        </p:txBody>
      </p:sp>
      <p:sp>
        <p:nvSpPr>
          <p:cNvPr id="3" name="Овал 2"/>
          <p:cNvSpPr/>
          <p:nvPr/>
        </p:nvSpPr>
        <p:spPr>
          <a:xfrm>
            <a:off x="6781800" y="1600200"/>
            <a:ext cx="10668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мама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791200" y="4648200"/>
            <a:ext cx="11430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дочь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315200" y="3505200"/>
            <a:ext cx="9906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дед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162800" y="5181600"/>
            <a:ext cx="19050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племянник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570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setwalls.ru-54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0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486400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/>
              <a:t>Памятка для детей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405204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655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wnloads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80" y="0"/>
            <a:ext cx="91698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574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wnloads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13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ownloads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810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304800"/>
            <a:ext cx="3124200" cy="5821363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/>
              <a:t>Наш класс семья большая родители и дети.</a:t>
            </a:r>
          </a:p>
          <a:p>
            <a:r>
              <a:rPr lang="ru-RU" sz="3600" b="1" dirty="0"/>
              <a:t>В беседе задушевной летят улыбки ввысь</a:t>
            </a:r>
          </a:p>
          <a:p>
            <a:r>
              <a:rPr lang="ru-RU" sz="3600" b="1" dirty="0"/>
              <a:t>Качнется купол неба большой и звездно-снежный,</a:t>
            </a:r>
          </a:p>
          <a:p>
            <a:r>
              <a:rPr lang="ru-RU" sz="3600" b="1" dirty="0"/>
              <a:t>Как здорово, что все мы здесь сегодня собрались.</a:t>
            </a:r>
          </a:p>
          <a:p>
            <a:endParaRPr lang="ru-RU" dirty="0"/>
          </a:p>
        </p:txBody>
      </p:sp>
      <p:pic>
        <p:nvPicPr>
          <p:cNvPr id="3074" name="Picture 2" descr="D:\Suclichfinal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82905"/>
            <a:ext cx="6096000" cy="5941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18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wnloads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940" y="-1"/>
            <a:ext cx="9233140" cy="692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10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wnloads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244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ownloads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302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8" y="0"/>
            <a:ext cx="9142562" cy="685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2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ownloads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022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ownloads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6" y="-11503"/>
            <a:ext cx="9135374" cy="685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30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28600" y="381000"/>
            <a:ext cx="8915400" cy="5699125"/>
          </a:xfrm>
        </p:spPr>
        <p:txBody>
          <a:bodyPr>
            <a:normAutofit fontScale="77500" lnSpcReduction="20000"/>
          </a:bodyPr>
          <a:lstStyle/>
          <a:p>
            <a:r>
              <a:rPr lang="ru-RU" sz="4100" b="1" dirty="0" smtClean="0">
                <a:solidFill>
                  <a:schemeClr val="tx1"/>
                </a:solidFill>
              </a:rPr>
              <a:t>В давние времена жила одна семья, и в ней царили мир, любовь и согласие. Молва долетела до правителя тех мест, и он спросил у главы семьи: «Как вам удаётся жить, никогда не ссорясь, не обижая друг друга?». Старец взял бумагу и написал на ней что-то. Правитель посмотрел и удивился: на листе было написано сто раз одно и то же слово.</a:t>
            </a:r>
          </a:p>
          <a:p>
            <a:endParaRPr lang="ru-RU" dirty="0" smtClean="0"/>
          </a:p>
          <a:p>
            <a:r>
              <a:rPr lang="ru-RU" b="1" i="1" dirty="0" smtClean="0"/>
              <a:t>                            </a:t>
            </a:r>
            <a:r>
              <a:rPr lang="ru-RU" sz="4200" b="1" dirty="0" smtClean="0">
                <a:solidFill>
                  <a:schemeClr val="tx1"/>
                </a:solidFill>
              </a:rPr>
              <a:t>Понимание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24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тча о маме и ее любв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7163"/>
            <a:ext cx="9144000" cy="685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743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52400"/>
            <a:ext cx="3124200" cy="5973763"/>
          </a:xfrm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000" b="1" dirty="0"/>
              <a:t>Праздника такого нет в </a:t>
            </a:r>
            <a:r>
              <a:rPr lang="ru-RU" sz="4000" b="1" dirty="0" smtClean="0"/>
              <a:t>календаре,</a:t>
            </a:r>
          </a:p>
          <a:p>
            <a:pPr marL="0" indent="0">
              <a:buNone/>
            </a:pPr>
            <a:r>
              <a:rPr lang="ru-RU" sz="4000" b="1" dirty="0" smtClean="0"/>
              <a:t>Но для нас он важный в жизни и в судьбе.</a:t>
            </a:r>
          </a:p>
          <a:p>
            <a:pPr marL="0" indent="0">
              <a:buNone/>
            </a:pPr>
            <a:r>
              <a:rPr lang="ru-RU" sz="4000" b="1" dirty="0" smtClean="0"/>
              <a:t>Без </a:t>
            </a:r>
            <a:r>
              <a:rPr lang="ru-RU" sz="4000" b="1" dirty="0"/>
              <a:t>него мы просто не смогли бы жить,</a:t>
            </a:r>
          </a:p>
          <a:p>
            <a:pPr marL="0" indent="0">
              <a:buNone/>
            </a:pPr>
            <a:r>
              <a:rPr lang="ru-RU" sz="4000" b="1" dirty="0" smtClean="0"/>
              <a:t>Радоваться </a:t>
            </a:r>
            <a:r>
              <a:rPr lang="ru-RU" sz="4000" b="1" dirty="0"/>
              <a:t>миру, верить и </a:t>
            </a:r>
            <a:r>
              <a:rPr lang="ru-RU" sz="4000" b="1" dirty="0" smtClean="0"/>
              <a:t>любить</a:t>
            </a:r>
          </a:p>
          <a:p>
            <a:pPr marL="0" indent="0">
              <a:buNone/>
            </a:pPr>
            <a:endParaRPr lang="ru-RU" sz="4000" b="1" dirty="0"/>
          </a:p>
          <a:p>
            <a:pPr marL="0" indent="0">
              <a:buNone/>
            </a:pPr>
            <a:r>
              <a:rPr lang="ru-RU" sz="4000" b="1" dirty="0"/>
              <a:t>Ученик 1. Семья – это счастье, </a:t>
            </a:r>
            <a:r>
              <a:rPr lang="ru-RU" sz="4500" b="1" dirty="0"/>
              <a:t>любо</a:t>
            </a:r>
            <a:r>
              <a:rPr lang="ru-RU" sz="3800" b="1" dirty="0"/>
              <a:t>вь и удача,  </a:t>
            </a:r>
          </a:p>
          <a:p>
            <a:pPr marL="0" indent="0">
              <a:buNone/>
            </a:pPr>
            <a:r>
              <a:rPr lang="ru-RU" sz="3800" b="1" dirty="0"/>
              <a:t>Семья</a:t>
            </a:r>
            <a:r>
              <a:rPr lang="ru-RU" sz="3400" b="1" dirty="0"/>
              <a:t> – </a:t>
            </a:r>
            <a:r>
              <a:rPr lang="ru-RU" sz="4000" b="1" dirty="0"/>
              <a:t>это летом поездки на дачу. </a:t>
            </a:r>
            <a:endParaRPr lang="ru-RU" sz="3400" b="1" dirty="0"/>
          </a:p>
          <a:p>
            <a:endParaRPr lang="ru-RU" dirty="0"/>
          </a:p>
        </p:txBody>
      </p:sp>
      <p:pic>
        <p:nvPicPr>
          <p:cNvPr id="4098" name="Picture 2" descr="D:\depositphotos_59882311-stock-photo-concept-housing-for-young-famil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52400"/>
            <a:ext cx="5943600" cy="647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046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0"/>
            <a:ext cx="3048000" cy="6858000"/>
          </a:xfrm>
        </p:spPr>
        <p:txBody>
          <a:bodyPr>
            <a:noAutofit/>
          </a:bodyPr>
          <a:lstStyle/>
          <a:p>
            <a:r>
              <a:rPr lang="ru-RU" sz="2000" b="1" dirty="0"/>
              <a:t>2. Семья – это праздник, семейные даты,  </a:t>
            </a:r>
          </a:p>
          <a:p>
            <a:r>
              <a:rPr lang="ru-RU" sz="2000" b="1" dirty="0"/>
              <a:t>Подарки, покупки, приятные траты.  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3</a:t>
            </a:r>
            <a:r>
              <a:rPr lang="ru-RU" sz="2000" b="1" dirty="0"/>
              <a:t>. Рожденье детей, первый шаг, первый лепет,  </a:t>
            </a:r>
          </a:p>
          <a:p>
            <a:r>
              <a:rPr lang="ru-RU" sz="2000" b="1" dirty="0"/>
              <a:t>Мечты о хорошем, волнение и трепет. 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4</a:t>
            </a:r>
            <a:r>
              <a:rPr lang="ru-RU" sz="2000" b="1" dirty="0"/>
              <a:t>. Семья – это труд, друг о друге забота,  </a:t>
            </a:r>
          </a:p>
          <a:p>
            <a:r>
              <a:rPr lang="ru-RU" sz="2000" b="1" dirty="0"/>
              <a:t>Семья – это много домашней работы. </a:t>
            </a:r>
          </a:p>
          <a:p>
            <a:endParaRPr lang="ru-RU" sz="1100" b="1" dirty="0"/>
          </a:p>
        </p:txBody>
      </p:sp>
      <p:pic>
        <p:nvPicPr>
          <p:cNvPr id="5122" name="Picture 2" descr="D:\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0"/>
            <a:ext cx="6096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904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3429000"/>
            <a:ext cx="8229600" cy="3429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r>
              <a:rPr lang="ru-RU" b="1" dirty="0" smtClean="0"/>
              <a:t>5</a:t>
            </a:r>
            <a:r>
              <a:rPr lang="ru-RU" b="1" dirty="0"/>
              <a:t>. Семья – это важно! </a:t>
            </a:r>
          </a:p>
          <a:p>
            <a:pPr marL="0" indent="0">
              <a:buNone/>
            </a:pPr>
            <a:r>
              <a:rPr lang="ru-RU" b="1" dirty="0"/>
              <a:t>Семья – это сложно!  </a:t>
            </a:r>
          </a:p>
          <a:p>
            <a:pPr marL="0" indent="0">
              <a:buNone/>
            </a:pPr>
            <a:r>
              <a:rPr lang="ru-RU" b="1" dirty="0"/>
              <a:t>Но счастливо жить одному невозможно! </a:t>
            </a:r>
          </a:p>
          <a:p>
            <a:endParaRPr lang="ru-RU" dirty="0"/>
          </a:p>
        </p:txBody>
      </p:sp>
      <p:pic>
        <p:nvPicPr>
          <p:cNvPr id="6146" name="Picture 2" descr="D:\66ddb61126c2c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64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896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Интервью с участием детей </a:t>
            </a:r>
          </a:p>
          <a:p>
            <a:endParaRPr lang="ru-RU" sz="4800" dirty="0" smtClean="0"/>
          </a:p>
          <a:p>
            <a:r>
              <a:rPr lang="ru-RU" sz="4800" dirty="0" smtClean="0"/>
              <a:t>    </a:t>
            </a:r>
            <a:r>
              <a:rPr lang="ru-RU" sz="4800" b="1" i="1" dirty="0" smtClean="0"/>
              <a:t>«Что в вашем понимании означает  семья?»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xmlns="" val="339965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img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696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0"/>
            <a:ext cx="8686800" cy="6080125"/>
          </a:xfrm>
        </p:spPr>
        <p:txBody>
          <a:bodyPr/>
          <a:lstStyle/>
          <a:p>
            <a:r>
              <a:rPr lang="ru-RU" sz="7200" b="1" dirty="0" smtClean="0"/>
              <a:t>Песня о матери</a:t>
            </a:r>
            <a:endParaRPr lang="ru-RU" sz="7200" dirty="0" smtClean="0"/>
          </a:p>
          <a:p>
            <a:endParaRPr lang="ru-RU" dirty="0"/>
          </a:p>
        </p:txBody>
      </p:sp>
      <p:pic>
        <p:nvPicPr>
          <p:cNvPr id="9218" name="Picture 2" descr="D: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339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</TotalTime>
  <Words>356</Words>
  <Application>Microsoft Office PowerPoint</Application>
  <PresentationFormat>Экран (4:3)</PresentationFormat>
  <Paragraphs>58</Paragraphs>
  <Slides>37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Составила учитель музыки: Абдулвагабова У.М.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Памятка для детей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MCOM</cp:lastModifiedBy>
  <cp:revision>23</cp:revision>
  <dcterms:created xsi:type="dcterms:W3CDTF">2019-04-06T21:21:42Z</dcterms:created>
  <dcterms:modified xsi:type="dcterms:W3CDTF">2023-12-13T09:23:58Z</dcterms:modified>
</cp:coreProperties>
</file>