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5" r:id="rId4"/>
    <p:sldId id="279" r:id="rId5"/>
    <p:sldId id="281" r:id="rId6"/>
    <p:sldId id="280" r:id="rId7"/>
    <p:sldId id="276" r:id="rId8"/>
    <p:sldId id="269" r:id="rId9"/>
    <p:sldId id="282" r:id="rId10"/>
    <p:sldId id="284" r:id="rId11"/>
    <p:sldId id="283" r:id="rId12"/>
    <p:sldId id="277" r:id="rId13"/>
    <p:sldId id="278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D0F"/>
    <a:srgbClr val="10E0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0E681-C49F-4A17-8CFF-1CAF4766CE2E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32BB0-80C4-4322-A7BE-B35C6D7B4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6FFC-4F51-497D-A77F-D85A80E4D96A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69E93-B185-4009-824A-9220912AD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6EF38-D4EE-49E8-B104-AB85B361A91F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EA52B-9AE2-4677-BE18-26E9CDD07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72F95-92F9-44C8-A2BF-B1B94EDB699F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3EBE-12E1-4769-9B0C-9806204DE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EF4A5-7485-43AF-AF22-378C62F5609F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05D30-6E58-4221-97E9-93B67F54B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151F5-B14E-446F-AA86-E05F659B1B0D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9ECF8-C470-453B-8652-1BDF809B1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6B1D0-CD06-460A-AE20-8DFC9A30AC0F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2A91-BB25-428C-86B4-96EF418D4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1896-2D6F-48B2-ABD5-8A37F54E0BAA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13591-FDC1-44BF-81D0-1BEFF8EC6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CAD64-FD69-473B-90DB-823CE35F14F4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B66B5-25DC-4043-ACE5-6D20E4D9F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3C3E7-8486-4B47-A3F7-CBE0AB862FCB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234F0-971B-40C8-94E6-E72EBBFB5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38DDA-A9CF-40F8-8BE9-1966D9A059CE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8F6E-1867-4FEB-BB68-05C70EB68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rgbClr val="10E0FC">
              <a:alpha val="80000"/>
            </a:srgbClr>
          </a:solidFill>
          <a:ln w="76200">
            <a:solidFill>
              <a:srgbClr val="ECFD0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D6D517-8F1E-46B6-ADEE-EE53B6E47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3" name="Рисунок 11" descr="uzor_old-rus_1.png"/>
          <p:cNvPicPr>
            <a:picLocks noChangeAspect="1"/>
          </p:cNvPicPr>
          <p:nvPr userDrawn="1"/>
        </p:nvPicPr>
        <p:blipFill>
          <a:blip r:embed="rId14">
            <a:lum bright="-16000" contrast="-20000"/>
          </a:blip>
          <a:srcRect/>
          <a:stretch>
            <a:fillRect/>
          </a:stretch>
        </p:blipFill>
        <p:spPr bwMode="auto">
          <a:xfrm>
            <a:off x="-142875" y="0"/>
            <a:ext cx="1785938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643688"/>
            <a:ext cx="2143125" cy="21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 А.</a:t>
            </a:r>
            <a:fld id="{2584D9D9-33E9-4660-AA06-049FA40918C1}" type="datetimeFigureOut">
              <a:rPr lang="ru-RU"/>
              <a:pPr>
                <a:defRPr/>
              </a:pPr>
              <a:t>14.11.2023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38"/>
            <a:ext cx="7772400" cy="1357312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C00000"/>
                </a:solidFill>
                <a:latin typeface="Monotype Corsiva" pitchFamily="66" charset="0"/>
              </a:rPr>
              <a:t>Русские народные инструменты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38"/>
            <a:ext cx="7058025" cy="785812"/>
          </a:xfrm>
        </p:spPr>
        <p:txBody>
          <a:bodyPr/>
          <a:lstStyle/>
          <a:p>
            <a:pPr algn="r" eaLnBrk="1" hangingPunct="1"/>
            <a:r>
              <a:rPr lang="ru-RU" sz="2000" dirty="0" smtClean="0">
                <a:solidFill>
                  <a:srgbClr val="C00000"/>
                </a:solidFill>
              </a:rPr>
              <a:t>Учитель </a:t>
            </a:r>
            <a:r>
              <a:rPr lang="ru-RU" sz="2000" dirty="0" smtClean="0">
                <a:solidFill>
                  <a:srgbClr val="C00000"/>
                </a:solidFill>
              </a:rPr>
              <a:t>музыки </a:t>
            </a:r>
            <a:r>
              <a:rPr lang="ru-RU" sz="2000" dirty="0" err="1" smtClean="0">
                <a:solidFill>
                  <a:srgbClr val="C00000"/>
                </a:solidFill>
              </a:rPr>
              <a:t>Либерман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Милена</a:t>
            </a:r>
            <a:r>
              <a:rPr lang="ru-RU" sz="2000" dirty="0" smtClean="0">
                <a:solidFill>
                  <a:srgbClr val="C00000"/>
                </a:solidFill>
              </a:rPr>
              <a:t> Григорьевна</a:t>
            </a:r>
            <a:endParaRPr lang="ru-RU" sz="2000" dirty="0" smtClean="0">
              <a:solidFill>
                <a:srgbClr val="C00000"/>
              </a:solidFill>
            </a:endParaRPr>
          </a:p>
        </p:txBody>
      </p:sp>
      <p:pic>
        <p:nvPicPr>
          <p:cNvPr id="13316" name="Рисунок 3" descr="инст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286000"/>
            <a:ext cx="4357688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НАЙДИ ГЛАВНОЕ СЛОВО КВЕСТА В КРОССВОРДЕ ИЗ РУССКИХ НАРОДНЫХ МУЗЫКАЛЬНЫХ ИНСТРУМЕНТОВ</a:t>
            </a:r>
            <a:endParaRPr lang="ru-RU" sz="5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«СОБЕРИ ИЗ БУКВ МУЗЫКАЛЬНЫЙ ИНСТРУМЕНТ»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img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71612"/>
            <a:ext cx="8501122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87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Оркестр русских народных инструментов</a:t>
            </a:r>
          </a:p>
        </p:txBody>
      </p:sp>
      <p:pic>
        <p:nvPicPr>
          <p:cNvPr id="28675" name="Содержимое 3" descr="оркест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1714500"/>
            <a:ext cx="5857875" cy="3719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Из букв в </a:t>
            </a:r>
            <a:r>
              <a:rPr lang="ru-RU" sz="4000" dirty="0" smtClean="0"/>
              <a:t>конверте, который вы получите нужно   </a:t>
            </a:r>
            <a:r>
              <a:rPr lang="ru-RU" sz="4000" dirty="0" smtClean="0"/>
              <a:t>собрать слово( р.н.инструмент</a:t>
            </a:r>
            <a:r>
              <a:rPr lang="ru-RU" sz="4000" dirty="0" smtClean="0"/>
              <a:t>).</a:t>
            </a:r>
            <a:endParaRPr lang="ru-RU" sz="4000" dirty="0" smtClean="0"/>
          </a:p>
          <a:p>
            <a:r>
              <a:rPr lang="ru-RU" sz="4000" dirty="0" smtClean="0"/>
              <a:t>Для того, чтобы получить конверт , </a:t>
            </a:r>
            <a:r>
              <a:rPr lang="ru-RU" sz="4000" dirty="0" smtClean="0"/>
              <a:t>необходимо пройти </a:t>
            </a:r>
            <a:r>
              <a:rPr lang="ru-RU" sz="4000" dirty="0" err="1" smtClean="0"/>
              <a:t>квест</a:t>
            </a:r>
            <a:r>
              <a:rPr lang="ru-RU" sz="4000" dirty="0" smtClean="0"/>
              <a:t>,  выполнив задания и ответив </a:t>
            </a:r>
            <a:r>
              <a:rPr lang="ru-RU" sz="4000" dirty="0" smtClean="0"/>
              <a:t>на </a:t>
            </a:r>
            <a:r>
              <a:rPr lang="ru-RU" sz="4000" dirty="0" smtClean="0"/>
              <a:t>вопросы.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Мы </a:t>
            </a:r>
            <a:r>
              <a:rPr lang="ru-RU" dirty="0" smtClean="0"/>
              <a:t>собрали хоровод,</a:t>
            </a:r>
          </a:p>
          <a:p>
            <a:pPr>
              <a:buNone/>
            </a:pPr>
            <a:r>
              <a:rPr lang="ru-RU" dirty="0" smtClean="0"/>
              <a:t>Пригласили, весь народ.</a:t>
            </a:r>
          </a:p>
          <a:p>
            <a:pPr>
              <a:buNone/>
            </a:pPr>
            <a:r>
              <a:rPr lang="ru-RU" dirty="0" smtClean="0"/>
              <a:t>А в кругу наш пастушок</a:t>
            </a:r>
          </a:p>
          <a:p>
            <a:pPr>
              <a:buNone/>
            </a:pPr>
            <a:r>
              <a:rPr lang="ru-RU" dirty="0" smtClean="0"/>
              <a:t>Дует весело в </a:t>
            </a:r>
            <a:r>
              <a:rPr lang="ru-RU" dirty="0" smtClean="0"/>
              <a:t>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 всего-то три струны,</a:t>
            </a:r>
          </a:p>
          <a:p>
            <a:pPr>
              <a:buNone/>
            </a:pPr>
            <a:r>
              <a:rPr lang="ru-RU" dirty="0" smtClean="0"/>
              <a:t>Ей для музыки нужны.</a:t>
            </a:r>
          </a:p>
          <a:p>
            <a:pPr>
              <a:buNone/>
            </a:pPr>
            <a:r>
              <a:rPr lang="ru-RU" dirty="0" smtClean="0"/>
              <a:t>Ой, звенит она, звенит</a:t>
            </a:r>
          </a:p>
          <a:p>
            <a:pPr>
              <a:buNone/>
            </a:pPr>
            <a:r>
              <a:rPr lang="ru-RU" dirty="0" smtClean="0"/>
              <a:t>Всех игрою веселит!</a:t>
            </a:r>
          </a:p>
          <a:p>
            <a:pPr>
              <a:buNone/>
            </a:pPr>
            <a:r>
              <a:rPr lang="ru-RU" dirty="0" smtClean="0"/>
              <a:t>Кто такая? Отгадай-ка…</a:t>
            </a:r>
          </a:p>
          <a:p>
            <a:pPr>
              <a:buNone/>
            </a:pPr>
            <a:r>
              <a:rPr lang="ru-RU" dirty="0" smtClean="0"/>
              <a:t>Это наша ……………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65008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чём в гостях, вдали от дома, Играл Садко царю морскому? </a:t>
            </a:r>
            <a:endParaRPr lang="ru-RU" sz="2800" dirty="0" smtClean="0"/>
          </a:p>
          <a:p>
            <a:r>
              <a:rPr lang="ru-RU" sz="2800" dirty="0" smtClean="0"/>
              <a:t>Тот </a:t>
            </a:r>
            <a:r>
              <a:rPr lang="ru-RU" sz="2800" dirty="0"/>
              <a:t>музыкальный инструмент Сломал он, улучив момент.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071546"/>
            <a:ext cx="69294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В </a:t>
            </a:r>
            <a:r>
              <a:rPr lang="ru-RU" sz="3200" dirty="0"/>
              <a:t>руки ты ее возьмешь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То растянешь, то сожмешь! Звонкая, нарядная, Русская, двухрядная. Заиграет, только тронь, </a:t>
            </a:r>
            <a:endParaRPr lang="ru-RU" sz="3200" dirty="0" smtClean="0"/>
          </a:p>
          <a:p>
            <a:r>
              <a:rPr lang="ru-RU" sz="3200" dirty="0" smtClean="0"/>
              <a:t>Как </a:t>
            </a:r>
            <a:r>
              <a:rPr lang="ru-RU" sz="3200" dirty="0"/>
              <a:t>зовут 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УБЕРИ ЛИШНИЙ ИНСТРУМЕНТ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dirty="0" smtClean="0"/>
              <a:t>Выбрать </a:t>
            </a:r>
            <a:r>
              <a:rPr lang="ru-RU" sz="4800" dirty="0" smtClean="0"/>
              <a:t>из представленных инструментов народные 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pPr lvl="0"/>
            <a:endParaRPr lang="ru-RU" sz="4800" dirty="0" smtClean="0"/>
          </a:p>
          <a:p>
            <a:pPr lvl="0"/>
            <a:r>
              <a:rPr lang="ru-RU" sz="4800" dirty="0" smtClean="0"/>
              <a:t>Распределить инструменты по группам.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2214563"/>
          </a:xfrm>
        </p:spPr>
        <p:txBody>
          <a:bodyPr/>
          <a:lstStyle/>
          <a:p>
            <a:r>
              <a:rPr lang="ru-RU" sz="6000" b="1" smtClean="0">
                <a:solidFill>
                  <a:srgbClr val="C00000"/>
                </a:solidFill>
                <a:latin typeface="Monotype Corsiva" pitchFamily="66" charset="0"/>
              </a:rPr>
              <a:t>Группы народных инструментов: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3071813"/>
            <a:ext cx="8229600" cy="30543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600" b="1" smtClean="0">
                <a:solidFill>
                  <a:srgbClr val="FFFF00"/>
                </a:solidFill>
                <a:latin typeface="Monotype Corsiva" pitchFamily="66" charset="0"/>
              </a:rPr>
              <a:t>Струнные           Духовые            Ударные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«Кто последний»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6000" dirty="0" smtClean="0"/>
              <a:t>называть все знакомые народные инструменты.</a:t>
            </a:r>
          </a:p>
          <a:p>
            <a:pPr>
              <a:buNone/>
            </a:pPr>
            <a:r>
              <a:rPr lang="ru-RU" sz="6000" dirty="0" smtClean="0"/>
              <a:t> </a:t>
            </a:r>
            <a:endParaRPr lang="ru-RU" sz="6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195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Тема Office</vt:lpstr>
      <vt:lpstr>Русские народные инструменты</vt:lpstr>
      <vt:lpstr>КВЕСТ</vt:lpstr>
      <vt:lpstr>ЗАГАДКИ</vt:lpstr>
      <vt:lpstr>Слайд 4</vt:lpstr>
      <vt:lpstr>Слайд 5</vt:lpstr>
      <vt:lpstr>Слайд 6</vt:lpstr>
      <vt:lpstr>УБЕРИ ЛИШНИЙ ИНСТРУМЕНТ</vt:lpstr>
      <vt:lpstr>Группы народных инструментов:</vt:lpstr>
      <vt:lpstr>«Кто последний»</vt:lpstr>
      <vt:lpstr>Слайд 10</vt:lpstr>
      <vt:lpstr>«СОБЕРИ ИЗ БУКВ МУЗЫКАЛЬНЫЙ ИНСТРУМЕНТ»</vt:lpstr>
      <vt:lpstr>Слайд 12</vt:lpstr>
      <vt:lpstr>Слайд 13</vt:lpstr>
      <vt:lpstr>Оркестр русских народных инструментов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Андрей</cp:lastModifiedBy>
  <cp:revision>14</cp:revision>
  <dcterms:created xsi:type="dcterms:W3CDTF">2015-01-27T02:40:13Z</dcterms:created>
  <dcterms:modified xsi:type="dcterms:W3CDTF">2023-11-14T10:59:05Z</dcterms:modified>
</cp:coreProperties>
</file>