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95" r:id="rId3"/>
    <p:sldId id="296" r:id="rId4"/>
    <p:sldId id="297" r:id="rId5"/>
    <p:sldId id="298" r:id="rId6"/>
    <p:sldId id="299" r:id="rId7"/>
    <p:sldId id="294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3" r:id="rId23"/>
    <p:sldId id="274" r:id="rId24"/>
    <p:sldId id="275" r:id="rId25"/>
    <p:sldId id="276" r:id="rId26"/>
    <p:sldId id="278" r:id="rId27"/>
    <p:sldId id="279" r:id="rId28"/>
    <p:sldId id="280" r:id="rId29"/>
    <p:sldId id="281" r:id="rId30"/>
    <p:sldId id="277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3" r:id="rId41"/>
    <p:sldId id="292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00A9"/>
    <a:srgbClr val="5A00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28B970-41BD-4428-AF3D-DB8ECC50C74E}" type="doc">
      <dgm:prSet loTypeId="urn:microsoft.com/office/officeart/2005/8/layout/h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7F0861-681A-4013-8DB8-C782F15AF7EF}">
      <dgm:prSet phldrT="[Текст]"/>
      <dgm:spPr/>
      <dgm:t>
        <a:bodyPr/>
        <a:lstStyle/>
        <a:p>
          <a:r>
            <a:rPr lang="ru-RU" dirty="0"/>
            <a:t>По области возникновения</a:t>
          </a:r>
        </a:p>
      </dgm:t>
    </dgm:pt>
    <dgm:pt modelId="{C3EF457B-B7DF-4C3A-94F6-54B6A8B3FE06}" type="parTrans" cxnId="{E4C94B87-A65F-470A-B9BA-7FBC2C293C61}">
      <dgm:prSet/>
      <dgm:spPr/>
      <dgm:t>
        <a:bodyPr/>
        <a:lstStyle/>
        <a:p>
          <a:endParaRPr lang="ru-RU"/>
        </a:p>
      </dgm:t>
    </dgm:pt>
    <dgm:pt modelId="{27963420-34F2-489C-AF61-D812053ED602}" type="sibTrans" cxnId="{E4C94B87-A65F-470A-B9BA-7FBC2C293C61}">
      <dgm:prSet/>
      <dgm:spPr/>
      <dgm:t>
        <a:bodyPr/>
        <a:lstStyle/>
        <a:p>
          <a:endParaRPr lang="ru-RU"/>
        </a:p>
      </dgm:t>
    </dgm:pt>
    <dgm:pt modelId="{38DC0E82-50C7-4BBE-BFC6-875324AED656}">
      <dgm:prSet phldrT="[Текст]"/>
      <dgm:spPr/>
      <dgm:t>
        <a:bodyPr/>
        <a:lstStyle/>
        <a:p>
          <a:r>
            <a:rPr lang="ru-RU" dirty="0"/>
            <a:t>По способу передачи и восприятия</a:t>
          </a:r>
        </a:p>
      </dgm:t>
    </dgm:pt>
    <dgm:pt modelId="{DBB370DC-FF17-420E-B477-FE7F11361454}" type="parTrans" cxnId="{876D05A4-B357-4125-B267-D9962344B2B2}">
      <dgm:prSet/>
      <dgm:spPr/>
      <dgm:t>
        <a:bodyPr/>
        <a:lstStyle/>
        <a:p>
          <a:endParaRPr lang="ru-RU"/>
        </a:p>
      </dgm:t>
    </dgm:pt>
    <dgm:pt modelId="{9E3818E1-224F-47CA-A8B0-A2D2975E464F}" type="sibTrans" cxnId="{876D05A4-B357-4125-B267-D9962344B2B2}">
      <dgm:prSet/>
      <dgm:spPr/>
      <dgm:t>
        <a:bodyPr/>
        <a:lstStyle/>
        <a:p>
          <a:endParaRPr lang="ru-RU"/>
        </a:p>
      </dgm:t>
    </dgm:pt>
    <dgm:pt modelId="{B9034D66-6B02-4066-816E-4C64708037B7}">
      <dgm:prSet phldrT="[Текст]"/>
      <dgm:spPr/>
      <dgm:t>
        <a:bodyPr/>
        <a:lstStyle/>
        <a:p>
          <a:r>
            <a:rPr lang="ru-RU" dirty="0"/>
            <a:t>По общественному назначению</a:t>
          </a:r>
        </a:p>
      </dgm:t>
    </dgm:pt>
    <dgm:pt modelId="{DE6D2AB4-B977-4D86-8C89-EB3BE84DBB23}" type="parTrans" cxnId="{DF6D9479-6A2B-4594-AF99-5D3E41B03BFE}">
      <dgm:prSet/>
      <dgm:spPr/>
      <dgm:t>
        <a:bodyPr/>
        <a:lstStyle/>
        <a:p>
          <a:endParaRPr lang="ru-RU"/>
        </a:p>
      </dgm:t>
    </dgm:pt>
    <dgm:pt modelId="{7C322A64-95F5-4288-B224-5D036BD5306D}" type="sibTrans" cxnId="{DF6D9479-6A2B-4594-AF99-5D3E41B03BFE}">
      <dgm:prSet/>
      <dgm:spPr/>
      <dgm:t>
        <a:bodyPr/>
        <a:lstStyle/>
        <a:p>
          <a:endParaRPr lang="ru-RU"/>
        </a:p>
      </dgm:t>
    </dgm:pt>
    <dgm:pt modelId="{5ECA5905-6A76-439D-AA71-44BA4CECDFE0}">
      <dgm:prSet/>
      <dgm:spPr/>
      <dgm:t>
        <a:bodyPr/>
        <a:lstStyle/>
        <a:p>
          <a:r>
            <a:rPr lang="ru-RU" dirty="0"/>
            <a:t>Элементарная информация </a:t>
          </a:r>
        </a:p>
      </dgm:t>
    </dgm:pt>
    <dgm:pt modelId="{955CC9C5-1A7D-4B6D-8153-AE8DDD3A602E}" type="parTrans" cxnId="{EDD4AD49-1D2B-4EF7-BA0D-4ED71CE1553D}">
      <dgm:prSet/>
      <dgm:spPr/>
      <dgm:t>
        <a:bodyPr/>
        <a:lstStyle/>
        <a:p>
          <a:endParaRPr lang="ru-RU"/>
        </a:p>
      </dgm:t>
    </dgm:pt>
    <dgm:pt modelId="{474AA981-3F02-40A2-B52A-DF5A89092DED}" type="sibTrans" cxnId="{EDD4AD49-1D2B-4EF7-BA0D-4ED71CE1553D}">
      <dgm:prSet/>
      <dgm:spPr/>
      <dgm:t>
        <a:bodyPr/>
        <a:lstStyle/>
        <a:p>
          <a:endParaRPr lang="ru-RU"/>
        </a:p>
      </dgm:t>
    </dgm:pt>
    <dgm:pt modelId="{B1F97F1C-61DE-4F3B-8554-5F27856ABBD1}">
      <dgm:prSet/>
      <dgm:spPr/>
      <dgm:t>
        <a:bodyPr/>
        <a:lstStyle/>
        <a:p>
          <a:r>
            <a:rPr lang="ru-RU" dirty="0"/>
            <a:t>Биологическая информация </a:t>
          </a:r>
        </a:p>
      </dgm:t>
    </dgm:pt>
    <dgm:pt modelId="{C88B76CE-9EF5-4BC8-AF34-24E3DCB74FBC}" type="parTrans" cxnId="{BD14DB46-EC12-4DED-8C98-61158E0F3C79}">
      <dgm:prSet/>
      <dgm:spPr/>
      <dgm:t>
        <a:bodyPr/>
        <a:lstStyle/>
        <a:p>
          <a:endParaRPr lang="ru-RU"/>
        </a:p>
      </dgm:t>
    </dgm:pt>
    <dgm:pt modelId="{91CFD7F7-0670-4255-B6E2-EAD103EC7EE7}" type="sibTrans" cxnId="{BD14DB46-EC12-4DED-8C98-61158E0F3C79}">
      <dgm:prSet/>
      <dgm:spPr/>
      <dgm:t>
        <a:bodyPr/>
        <a:lstStyle/>
        <a:p>
          <a:endParaRPr lang="ru-RU"/>
        </a:p>
      </dgm:t>
    </dgm:pt>
    <dgm:pt modelId="{A8AD3941-DEB0-4D68-810F-85370A05FC2E}">
      <dgm:prSet/>
      <dgm:spPr/>
      <dgm:t>
        <a:bodyPr/>
        <a:lstStyle/>
        <a:p>
          <a:r>
            <a:rPr lang="ru-RU" dirty="0"/>
            <a:t>Социальная информация </a:t>
          </a:r>
        </a:p>
      </dgm:t>
    </dgm:pt>
    <dgm:pt modelId="{223A43DF-90F6-4024-BF0B-F37641EFF444}" type="parTrans" cxnId="{1D1164CD-BE7E-4C0F-ABE9-39AA68A45805}">
      <dgm:prSet/>
      <dgm:spPr/>
      <dgm:t>
        <a:bodyPr/>
        <a:lstStyle/>
        <a:p>
          <a:endParaRPr lang="ru-RU"/>
        </a:p>
      </dgm:t>
    </dgm:pt>
    <dgm:pt modelId="{7D67CCBF-7DB3-4C9D-A7E3-5A49232CD8D0}" type="sibTrans" cxnId="{1D1164CD-BE7E-4C0F-ABE9-39AA68A45805}">
      <dgm:prSet/>
      <dgm:spPr/>
      <dgm:t>
        <a:bodyPr/>
        <a:lstStyle/>
        <a:p>
          <a:endParaRPr lang="ru-RU"/>
        </a:p>
      </dgm:t>
    </dgm:pt>
    <dgm:pt modelId="{256E67A2-5442-472D-A760-B8820C4757FA}">
      <dgm:prSet/>
      <dgm:spPr/>
      <dgm:t>
        <a:bodyPr/>
        <a:lstStyle/>
        <a:p>
          <a:r>
            <a:rPr lang="ru-RU" dirty="0"/>
            <a:t>Визуальная информация </a:t>
          </a:r>
        </a:p>
      </dgm:t>
    </dgm:pt>
    <dgm:pt modelId="{66A06C75-C021-4165-8A26-CBFCDAA02475}" type="parTrans" cxnId="{B5D9CD1C-A2E8-4AC3-B901-8446E17438C1}">
      <dgm:prSet/>
      <dgm:spPr/>
      <dgm:t>
        <a:bodyPr/>
        <a:lstStyle/>
        <a:p>
          <a:endParaRPr lang="ru-RU"/>
        </a:p>
      </dgm:t>
    </dgm:pt>
    <dgm:pt modelId="{AD3BA90C-7593-4B5B-B3B1-DA6701A6B942}" type="sibTrans" cxnId="{B5D9CD1C-A2E8-4AC3-B901-8446E17438C1}">
      <dgm:prSet/>
      <dgm:spPr/>
      <dgm:t>
        <a:bodyPr/>
        <a:lstStyle/>
        <a:p>
          <a:endParaRPr lang="ru-RU"/>
        </a:p>
      </dgm:t>
    </dgm:pt>
    <dgm:pt modelId="{B215CEB4-2F6C-44F3-8567-1C21AE47D2B7}">
      <dgm:prSet/>
      <dgm:spPr/>
      <dgm:t>
        <a:bodyPr/>
        <a:lstStyle/>
        <a:p>
          <a:r>
            <a:rPr lang="ru-RU" dirty="0"/>
            <a:t>Аудиальная информация </a:t>
          </a:r>
        </a:p>
      </dgm:t>
    </dgm:pt>
    <dgm:pt modelId="{78F523BC-6F25-4DAD-AFE7-FE16876208C7}" type="parTrans" cxnId="{790052F0-9C6B-4C96-8D04-C59F6E65C470}">
      <dgm:prSet/>
      <dgm:spPr/>
      <dgm:t>
        <a:bodyPr/>
        <a:lstStyle/>
        <a:p>
          <a:endParaRPr lang="ru-RU"/>
        </a:p>
      </dgm:t>
    </dgm:pt>
    <dgm:pt modelId="{1B0DE0FC-A70B-4390-B2FC-C2DE49C96AAA}" type="sibTrans" cxnId="{790052F0-9C6B-4C96-8D04-C59F6E65C470}">
      <dgm:prSet/>
      <dgm:spPr/>
      <dgm:t>
        <a:bodyPr/>
        <a:lstStyle/>
        <a:p>
          <a:endParaRPr lang="ru-RU"/>
        </a:p>
      </dgm:t>
    </dgm:pt>
    <dgm:pt modelId="{EDB5C83A-2F27-4FBB-A26F-472FE8CD4ABF}">
      <dgm:prSet/>
      <dgm:spPr/>
      <dgm:t>
        <a:bodyPr/>
        <a:lstStyle/>
        <a:p>
          <a:r>
            <a:rPr lang="ru-RU" dirty="0"/>
            <a:t>Тактильная информация </a:t>
          </a:r>
        </a:p>
      </dgm:t>
    </dgm:pt>
    <dgm:pt modelId="{9AA96F16-842C-4A07-8BDD-797FD8C7A8B7}" type="parTrans" cxnId="{B8E83634-CE73-4493-BAA0-02B1AC31F9D9}">
      <dgm:prSet/>
      <dgm:spPr/>
      <dgm:t>
        <a:bodyPr/>
        <a:lstStyle/>
        <a:p>
          <a:endParaRPr lang="ru-RU"/>
        </a:p>
      </dgm:t>
    </dgm:pt>
    <dgm:pt modelId="{45159FD3-8719-46BD-83A8-6BB24B17303F}" type="sibTrans" cxnId="{B8E83634-CE73-4493-BAA0-02B1AC31F9D9}">
      <dgm:prSet/>
      <dgm:spPr/>
      <dgm:t>
        <a:bodyPr/>
        <a:lstStyle/>
        <a:p>
          <a:endParaRPr lang="ru-RU"/>
        </a:p>
      </dgm:t>
    </dgm:pt>
    <dgm:pt modelId="{A670C9DD-9478-4ABE-B954-1ADDBCAFDDCE}">
      <dgm:prSet/>
      <dgm:spPr/>
      <dgm:t>
        <a:bodyPr/>
        <a:lstStyle/>
        <a:p>
          <a:r>
            <a:rPr lang="ru-RU" dirty="0"/>
            <a:t>Органолептическая информация </a:t>
          </a:r>
        </a:p>
      </dgm:t>
    </dgm:pt>
    <dgm:pt modelId="{D10CF769-6C1B-4FC5-A725-6FBFA22189A7}" type="parTrans" cxnId="{64934631-1108-42CF-B739-F036D5C2172D}">
      <dgm:prSet/>
      <dgm:spPr/>
      <dgm:t>
        <a:bodyPr/>
        <a:lstStyle/>
        <a:p>
          <a:endParaRPr lang="ru-RU"/>
        </a:p>
      </dgm:t>
    </dgm:pt>
    <dgm:pt modelId="{1C9664EE-8EC9-4BE9-9C57-50F5E0DA43A0}" type="sibTrans" cxnId="{64934631-1108-42CF-B739-F036D5C2172D}">
      <dgm:prSet/>
      <dgm:spPr/>
      <dgm:t>
        <a:bodyPr/>
        <a:lstStyle/>
        <a:p>
          <a:endParaRPr lang="ru-RU"/>
        </a:p>
      </dgm:t>
    </dgm:pt>
    <dgm:pt modelId="{E2594F87-95FA-4884-8C27-B19711FE9CA1}">
      <dgm:prSet/>
      <dgm:spPr/>
      <dgm:t>
        <a:bodyPr/>
        <a:lstStyle/>
        <a:p>
          <a:r>
            <a:rPr lang="ru-RU" dirty="0"/>
            <a:t>Машинная информация</a:t>
          </a:r>
        </a:p>
      </dgm:t>
    </dgm:pt>
    <dgm:pt modelId="{650ECEF4-0D27-4216-8271-60310D003F49}" type="parTrans" cxnId="{FB347A70-1427-4D1C-A954-1990B17B36C2}">
      <dgm:prSet/>
      <dgm:spPr/>
      <dgm:t>
        <a:bodyPr/>
        <a:lstStyle/>
        <a:p>
          <a:endParaRPr lang="ru-RU"/>
        </a:p>
      </dgm:t>
    </dgm:pt>
    <dgm:pt modelId="{C93F0D59-35BD-4C36-A8E2-51C35232B567}" type="sibTrans" cxnId="{FB347A70-1427-4D1C-A954-1990B17B36C2}">
      <dgm:prSet/>
      <dgm:spPr/>
      <dgm:t>
        <a:bodyPr/>
        <a:lstStyle/>
        <a:p>
          <a:endParaRPr lang="ru-RU"/>
        </a:p>
      </dgm:t>
    </dgm:pt>
    <dgm:pt modelId="{30D3F684-D75E-42D2-877F-A65A322AF2D9}">
      <dgm:prSet/>
      <dgm:spPr/>
      <dgm:t>
        <a:bodyPr/>
        <a:lstStyle/>
        <a:p>
          <a:r>
            <a:rPr lang="ru-RU" dirty="0"/>
            <a:t>Личная информация </a:t>
          </a:r>
        </a:p>
      </dgm:t>
    </dgm:pt>
    <dgm:pt modelId="{F9ECE36F-9593-4353-B77A-AC8703EE126E}" type="parTrans" cxnId="{923F09B1-0631-405B-A635-6834146C4D40}">
      <dgm:prSet/>
      <dgm:spPr/>
      <dgm:t>
        <a:bodyPr/>
        <a:lstStyle/>
        <a:p>
          <a:endParaRPr lang="ru-RU"/>
        </a:p>
      </dgm:t>
    </dgm:pt>
    <dgm:pt modelId="{CC369E45-DA85-4B7C-99EA-7C880AF8EA83}" type="sibTrans" cxnId="{923F09B1-0631-405B-A635-6834146C4D40}">
      <dgm:prSet/>
      <dgm:spPr/>
      <dgm:t>
        <a:bodyPr/>
        <a:lstStyle/>
        <a:p>
          <a:endParaRPr lang="ru-RU"/>
        </a:p>
      </dgm:t>
    </dgm:pt>
    <dgm:pt modelId="{AEDAFCA7-CFD6-402F-9AFB-3FCA1956F60F}">
      <dgm:prSet/>
      <dgm:spPr/>
      <dgm:t>
        <a:bodyPr/>
        <a:lstStyle/>
        <a:p>
          <a:r>
            <a:rPr lang="ru-RU" dirty="0"/>
            <a:t>Массовая информация </a:t>
          </a:r>
        </a:p>
      </dgm:t>
    </dgm:pt>
    <dgm:pt modelId="{37E24C67-2360-45B2-BA94-6C59F89CADC3}" type="parTrans" cxnId="{75E07EA3-47AA-4A0D-A44A-C2F44D61F3E2}">
      <dgm:prSet/>
      <dgm:spPr/>
      <dgm:t>
        <a:bodyPr/>
        <a:lstStyle/>
        <a:p>
          <a:endParaRPr lang="ru-RU"/>
        </a:p>
      </dgm:t>
    </dgm:pt>
    <dgm:pt modelId="{F1021CF5-40BA-4C1C-A67E-6762A86792FF}" type="sibTrans" cxnId="{75E07EA3-47AA-4A0D-A44A-C2F44D61F3E2}">
      <dgm:prSet/>
      <dgm:spPr/>
      <dgm:t>
        <a:bodyPr/>
        <a:lstStyle/>
        <a:p>
          <a:endParaRPr lang="ru-RU"/>
        </a:p>
      </dgm:t>
    </dgm:pt>
    <dgm:pt modelId="{04E255F2-2F52-4B0A-B09A-1F6B12ACBE4D}">
      <dgm:prSet/>
      <dgm:spPr/>
      <dgm:t>
        <a:bodyPr/>
        <a:lstStyle/>
        <a:p>
          <a:r>
            <a:rPr lang="ru-RU" dirty="0"/>
            <a:t>Специальная информация</a:t>
          </a:r>
        </a:p>
      </dgm:t>
    </dgm:pt>
    <dgm:pt modelId="{63934179-8BE2-4304-BC80-CF024B1B7541}" type="parTrans" cxnId="{8895500B-86FE-439F-BD6C-C4021F8B3422}">
      <dgm:prSet/>
      <dgm:spPr/>
      <dgm:t>
        <a:bodyPr/>
        <a:lstStyle/>
        <a:p>
          <a:endParaRPr lang="ru-RU"/>
        </a:p>
      </dgm:t>
    </dgm:pt>
    <dgm:pt modelId="{2E75C6DD-9C5A-4113-8811-E2A742DB5B35}" type="sibTrans" cxnId="{8895500B-86FE-439F-BD6C-C4021F8B3422}">
      <dgm:prSet/>
      <dgm:spPr/>
      <dgm:t>
        <a:bodyPr/>
        <a:lstStyle/>
        <a:p>
          <a:endParaRPr lang="ru-RU"/>
        </a:p>
      </dgm:t>
    </dgm:pt>
    <dgm:pt modelId="{C381437C-6B98-4F1A-B093-8C8CDECFD524}" type="pres">
      <dgm:prSet presAssocID="{1B28B970-41BD-4428-AF3D-DB8ECC50C74E}" presName="Name0" presStyleCnt="0">
        <dgm:presLayoutVars>
          <dgm:dir/>
          <dgm:animLvl val="lvl"/>
          <dgm:resizeHandles val="exact"/>
        </dgm:presLayoutVars>
      </dgm:prSet>
      <dgm:spPr/>
    </dgm:pt>
    <dgm:pt modelId="{14D6551F-F6CB-4448-9760-BA0B7BFF1C77}" type="pres">
      <dgm:prSet presAssocID="{F67F0861-681A-4013-8DB8-C782F15AF7EF}" presName="composite" presStyleCnt="0"/>
      <dgm:spPr/>
    </dgm:pt>
    <dgm:pt modelId="{44E95997-EB6C-4DC6-BC2D-D26FC1395BFC}" type="pres">
      <dgm:prSet presAssocID="{F67F0861-681A-4013-8DB8-C782F15AF7E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A6DB7C0B-2F27-489D-AE94-5607194C2BDB}" type="pres">
      <dgm:prSet presAssocID="{F67F0861-681A-4013-8DB8-C782F15AF7EF}" presName="desTx" presStyleLbl="alignAccFollowNode1" presStyleIdx="0" presStyleCnt="3">
        <dgm:presLayoutVars>
          <dgm:bulletEnabled val="1"/>
        </dgm:presLayoutVars>
      </dgm:prSet>
      <dgm:spPr/>
    </dgm:pt>
    <dgm:pt modelId="{F39EBC41-F239-471B-9429-D73AC70D9AA7}" type="pres">
      <dgm:prSet presAssocID="{27963420-34F2-489C-AF61-D812053ED602}" presName="space" presStyleCnt="0"/>
      <dgm:spPr/>
    </dgm:pt>
    <dgm:pt modelId="{CE64ECAF-D0F3-4F49-99B4-A1D0BF0EC220}" type="pres">
      <dgm:prSet presAssocID="{38DC0E82-50C7-4BBE-BFC6-875324AED656}" presName="composite" presStyleCnt="0"/>
      <dgm:spPr/>
    </dgm:pt>
    <dgm:pt modelId="{4C74505B-FF6C-4344-8A51-9073EF4D011E}" type="pres">
      <dgm:prSet presAssocID="{38DC0E82-50C7-4BBE-BFC6-875324AED656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3F88AD0D-A38B-4AAC-86DE-06F4780DF311}" type="pres">
      <dgm:prSet presAssocID="{38DC0E82-50C7-4BBE-BFC6-875324AED656}" presName="desTx" presStyleLbl="alignAccFollowNode1" presStyleIdx="1" presStyleCnt="3">
        <dgm:presLayoutVars>
          <dgm:bulletEnabled val="1"/>
        </dgm:presLayoutVars>
      </dgm:prSet>
      <dgm:spPr/>
    </dgm:pt>
    <dgm:pt modelId="{F2F8BB64-F77F-42C0-86D3-BA4A9B4168D7}" type="pres">
      <dgm:prSet presAssocID="{9E3818E1-224F-47CA-A8B0-A2D2975E464F}" presName="space" presStyleCnt="0"/>
      <dgm:spPr/>
    </dgm:pt>
    <dgm:pt modelId="{00898365-12C2-4328-97A6-8D70AF684815}" type="pres">
      <dgm:prSet presAssocID="{B9034D66-6B02-4066-816E-4C64708037B7}" presName="composite" presStyleCnt="0"/>
      <dgm:spPr/>
    </dgm:pt>
    <dgm:pt modelId="{0AA7F87B-7C14-448D-B5D3-D13EF38FA82A}" type="pres">
      <dgm:prSet presAssocID="{B9034D66-6B02-4066-816E-4C64708037B7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926F28A7-8F70-482C-BC08-5AF511BABF92}" type="pres">
      <dgm:prSet presAssocID="{B9034D66-6B02-4066-816E-4C64708037B7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F528BF07-43FD-49B1-B5D5-68698A6A8CD8}" type="presOf" srcId="{38DC0E82-50C7-4BBE-BFC6-875324AED656}" destId="{4C74505B-FF6C-4344-8A51-9073EF4D011E}" srcOrd="0" destOrd="0" presId="urn:microsoft.com/office/officeart/2005/8/layout/hList1"/>
    <dgm:cxn modelId="{8895500B-86FE-439F-BD6C-C4021F8B3422}" srcId="{B9034D66-6B02-4066-816E-4C64708037B7}" destId="{04E255F2-2F52-4B0A-B09A-1F6B12ACBE4D}" srcOrd="2" destOrd="0" parTransId="{63934179-8BE2-4304-BC80-CF024B1B7541}" sibTransId="{2E75C6DD-9C5A-4113-8811-E2A742DB5B35}"/>
    <dgm:cxn modelId="{89EC9C10-0F7B-4A7D-907E-FC0EA5504DB3}" type="presOf" srcId="{A670C9DD-9478-4ABE-B954-1ADDBCAFDDCE}" destId="{3F88AD0D-A38B-4AAC-86DE-06F4780DF311}" srcOrd="0" destOrd="3" presId="urn:microsoft.com/office/officeart/2005/8/layout/hList1"/>
    <dgm:cxn modelId="{B5D9CD1C-A2E8-4AC3-B901-8446E17438C1}" srcId="{38DC0E82-50C7-4BBE-BFC6-875324AED656}" destId="{256E67A2-5442-472D-A760-B8820C4757FA}" srcOrd="0" destOrd="0" parTransId="{66A06C75-C021-4165-8A26-CBFCDAA02475}" sibTransId="{AD3BA90C-7593-4B5B-B3B1-DA6701A6B942}"/>
    <dgm:cxn modelId="{AE88A922-37C5-4183-A8BF-C5B45CDA3244}" type="presOf" srcId="{B9034D66-6B02-4066-816E-4C64708037B7}" destId="{0AA7F87B-7C14-448D-B5D3-D13EF38FA82A}" srcOrd="0" destOrd="0" presId="urn:microsoft.com/office/officeart/2005/8/layout/hList1"/>
    <dgm:cxn modelId="{64934631-1108-42CF-B739-F036D5C2172D}" srcId="{38DC0E82-50C7-4BBE-BFC6-875324AED656}" destId="{A670C9DD-9478-4ABE-B954-1ADDBCAFDDCE}" srcOrd="3" destOrd="0" parTransId="{D10CF769-6C1B-4FC5-A725-6FBFA22189A7}" sibTransId="{1C9664EE-8EC9-4BE9-9C57-50F5E0DA43A0}"/>
    <dgm:cxn modelId="{AF321733-3FD4-4642-B2CA-28F0A8FD9503}" type="presOf" srcId="{EDB5C83A-2F27-4FBB-A26F-472FE8CD4ABF}" destId="{3F88AD0D-A38B-4AAC-86DE-06F4780DF311}" srcOrd="0" destOrd="2" presId="urn:microsoft.com/office/officeart/2005/8/layout/hList1"/>
    <dgm:cxn modelId="{B8E83634-CE73-4493-BAA0-02B1AC31F9D9}" srcId="{38DC0E82-50C7-4BBE-BFC6-875324AED656}" destId="{EDB5C83A-2F27-4FBB-A26F-472FE8CD4ABF}" srcOrd="2" destOrd="0" parTransId="{9AA96F16-842C-4A07-8BDD-797FD8C7A8B7}" sibTransId="{45159FD3-8719-46BD-83A8-6BB24B17303F}"/>
    <dgm:cxn modelId="{BC7AD937-5ADF-4C67-A198-2F0F6E5F4573}" type="presOf" srcId="{E2594F87-95FA-4884-8C27-B19711FE9CA1}" destId="{3F88AD0D-A38B-4AAC-86DE-06F4780DF311}" srcOrd="0" destOrd="4" presId="urn:microsoft.com/office/officeart/2005/8/layout/hList1"/>
    <dgm:cxn modelId="{BD14DB46-EC12-4DED-8C98-61158E0F3C79}" srcId="{F67F0861-681A-4013-8DB8-C782F15AF7EF}" destId="{B1F97F1C-61DE-4F3B-8554-5F27856ABBD1}" srcOrd="1" destOrd="0" parTransId="{C88B76CE-9EF5-4BC8-AF34-24E3DCB74FBC}" sibTransId="{91CFD7F7-0670-4255-B6E2-EAD103EC7EE7}"/>
    <dgm:cxn modelId="{EDD4AD49-1D2B-4EF7-BA0D-4ED71CE1553D}" srcId="{F67F0861-681A-4013-8DB8-C782F15AF7EF}" destId="{5ECA5905-6A76-439D-AA71-44BA4CECDFE0}" srcOrd="0" destOrd="0" parTransId="{955CC9C5-1A7D-4B6D-8153-AE8DDD3A602E}" sibTransId="{474AA981-3F02-40A2-B52A-DF5A89092DED}"/>
    <dgm:cxn modelId="{FB347A70-1427-4D1C-A954-1990B17B36C2}" srcId="{38DC0E82-50C7-4BBE-BFC6-875324AED656}" destId="{E2594F87-95FA-4884-8C27-B19711FE9CA1}" srcOrd="4" destOrd="0" parTransId="{650ECEF4-0D27-4216-8271-60310D003F49}" sibTransId="{C93F0D59-35BD-4C36-A8E2-51C35232B567}"/>
    <dgm:cxn modelId="{B0510972-83AA-4191-B2AD-E69BA7F55B21}" type="presOf" srcId="{F67F0861-681A-4013-8DB8-C782F15AF7EF}" destId="{44E95997-EB6C-4DC6-BC2D-D26FC1395BFC}" srcOrd="0" destOrd="0" presId="urn:microsoft.com/office/officeart/2005/8/layout/hList1"/>
    <dgm:cxn modelId="{72A7AA72-6C19-40EC-A07B-BB12A3382725}" type="presOf" srcId="{B215CEB4-2F6C-44F3-8567-1C21AE47D2B7}" destId="{3F88AD0D-A38B-4AAC-86DE-06F4780DF311}" srcOrd="0" destOrd="1" presId="urn:microsoft.com/office/officeart/2005/8/layout/hList1"/>
    <dgm:cxn modelId="{0E183273-5B5A-42BC-B1C6-4F0FA6954FA8}" type="presOf" srcId="{256E67A2-5442-472D-A760-B8820C4757FA}" destId="{3F88AD0D-A38B-4AAC-86DE-06F4780DF311}" srcOrd="0" destOrd="0" presId="urn:microsoft.com/office/officeart/2005/8/layout/hList1"/>
    <dgm:cxn modelId="{B4BD0254-C4E8-4A5C-9AD3-BB120B20FF5E}" type="presOf" srcId="{5ECA5905-6A76-439D-AA71-44BA4CECDFE0}" destId="{A6DB7C0B-2F27-489D-AE94-5607194C2BDB}" srcOrd="0" destOrd="0" presId="urn:microsoft.com/office/officeart/2005/8/layout/hList1"/>
    <dgm:cxn modelId="{393A0059-ED00-484E-889A-293A4F32BAC3}" type="presOf" srcId="{30D3F684-D75E-42D2-877F-A65A322AF2D9}" destId="{926F28A7-8F70-482C-BC08-5AF511BABF92}" srcOrd="0" destOrd="0" presId="urn:microsoft.com/office/officeart/2005/8/layout/hList1"/>
    <dgm:cxn modelId="{DF6D9479-6A2B-4594-AF99-5D3E41B03BFE}" srcId="{1B28B970-41BD-4428-AF3D-DB8ECC50C74E}" destId="{B9034D66-6B02-4066-816E-4C64708037B7}" srcOrd="2" destOrd="0" parTransId="{DE6D2AB4-B977-4D86-8C89-EB3BE84DBB23}" sibTransId="{7C322A64-95F5-4288-B224-5D036BD5306D}"/>
    <dgm:cxn modelId="{EBE99E7F-6FFC-4F77-B4E6-DFB77FE5AD0C}" type="presOf" srcId="{1B28B970-41BD-4428-AF3D-DB8ECC50C74E}" destId="{C381437C-6B98-4F1A-B093-8C8CDECFD524}" srcOrd="0" destOrd="0" presId="urn:microsoft.com/office/officeart/2005/8/layout/hList1"/>
    <dgm:cxn modelId="{E4C94B87-A65F-470A-B9BA-7FBC2C293C61}" srcId="{1B28B970-41BD-4428-AF3D-DB8ECC50C74E}" destId="{F67F0861-681A-4013-8DB8-C782F15AF7EF}" srcOrd="0" destOrd="0" parTransId="{C3EF457B-B7DF-4C3A-94F6-54B6A8B3FE06}" sibTransId="{27963420-34F2-489C-AF61-D812053ED602}"/>
    <dgm:cxn modelId="{75E07EA3-47AA-4A0D-A44A-C2F44D61F3E2}" srcId="{B9034D66-6B02-4066-816E-4C64708037B7}" destId="{AEDAFCA7-CFD6-402F-9AFB-3FCA1956F60F}" srcOrd="1" destOrd="0" parTransId="{37E24C67-2360-45B2-BA94-6C59F89CADC3}" sibTransId="{F1021CF5-40BA-4C1C-A67E-6762A86792FF}"/>
    <dgm:cxn modelId="{876D05A4-B357-4125-B267-D9962344B2B2}" srcId="{1B28B970-41BD-4428-AF3D-DB8ECC50C74E}" destId="{38DC0E82-50C7-4BBE-BFC6-875324AED656}" srcOrd="1" destOrd="0" parTransId="{DBB370DC-FF17-420E-B477-FE7F11361454}" sibTransId="{9E3818E1-224F-47CA-A8B0-A2D2975E464F}"/>
    <dgm:cxn modelId="{5763F1A4-FC61-41B4-A443-14058514A033}" type="presOf" srcId="{A8AD3941-DEB0-4D68-810F-85370A05FC2E}" destId="{A6DB7C0B-2F27-489D-AE94-5607194C2BDB}" srcOrd="0" destOrd="2" presId="urn:microsoft.com/office/officeart/2005/8/layout/hList1"/>
    <dgm:cxn modelId="{923F09B1-0631-405B-A635-6834146C4D40}" srcId="{B9034D66-6B02-4066-816E-4C64708037B7}" destId="{30D3F684-D75E-42D2-877F-A65A322AF2D9}" srcOrd="0" destOrd="0" parTransId="{F9ECE36F-9593-4353-B77A-AC8703EE126E}" sibTransId="{CC369E45-DA85-4B7C-99EA-7C880AF8EA83}"/>
    <dgm:cxn modelId="{1D1164CD-BE7E-4C0F-ABE9-39AA68A45805}" srcId="{F67F0861-681A-4013-8DB8-C782F15AF7EF}" destId="{A8AD3941-DEB0-4D68-810F-85370A05FC2E}" srcOrd="2" destOrd="0" parTransId="{223A43DF-90F6-4024-BF0B-F37641EFF444}" sibTransId="{7D67CCBF-7DB3-4C9D-A7E3-5A49232CD8D0}"/>
    <dgm:cxn modelId="{3A37D0E7-47A1-4027-A85E-56BB2EC855D1}" type="presOf" srcId="{AEDAFCA7-CFD6-402F-9AFB-3FCA1956F60F}" destId="{926F28A7-8F70-482C-BC08-5AF511BABF92}" srcOrd="0" destOrd="1" presId="urn:microsoft.com/office/officeart/2005/8/layout/hList1"/>
    <dgm:cxn modelId="{FC585FE9-9781-4B7B-83B6-F4D692B23300}" type="presOf" srcId="{04E255F2-2F52-4B0A-B09A-1F6B12ACBE4D}" destId="{926F28A7-8F70-482C-BC08-5AF511BABF92}" srcOrd="0" destOrd="2" presId="urn:microsoft.com/office/officeart/2005/8/layout/hList1"/>
    <dgm:cxn modelId="{790052F0-9C6B-4C96-8D04-C59F6E65C470}" srcId="{38DC0E82-50C7-4BBE-BFC6-875324AED656}" destId="{B215CEB4-2F6C-44F3-8567-1C21AE47D2B7}" srcOrd="1" destOrd="0" parTransId="{78F523BC-6F25-4DAD-AFE7-FE16876208C7}" sibTransId="{1B0DE0FC-A70B-4390-B2FC-C2DE49C96AAA}"/>
    <dgm:cxn modelId="{AE725AFE-3B44-4FFA-ABAD-7B12942FB753}" type="presOf" srcId="{B1F97F1C-61DE-4F3B-8554-5F27856ABBD1}" destId="{A6DB7C0B-2F27-489D-AE94-5607194C2BDB}" srcOrd="0" destOrd="1" presId="urn:microsoft.com/office/officeart/2005/8/layout/hList1"/>
    <dgm:cxn modelId="{B3F2A479-CACA-46A9-9660-43020C4D63C4}" type="presParOf" srcId="{C381437C-6B98-4F1A-B093-8C8CDECFD524}" destId="{14D6551F-F6CB-4448-9760-BA0B7BFF1C77}" srcOrd="0" destOrd="0" presId="urn:microsoft.com/office/officeart/2005/8/layout/hList1"/>
    <dgm:cxn modelId="{D7D885C9-92BB-49F8-A552-8688448CD194}" type="presParOf" srcId="{14D6551F-F6CB-4448-9760-BA0B7BFF1C77}" destId="{44E95997-EB6C-4DC6-BC2D-D26FC1395BFC}" srcOrd="0" destOrd="0" presId="urn:microsoft.com/office/officeart/2005/8/layout/hList1"/>
    <dgm:cxn modelId="{6A32EF29-F30A-4A80-9655-7CFA803134BF}" type="presParOf" srcId="{14D6551F-F6CB-4448-9760-BA0B7BFF1C77}" destId="{A6DB7C0B-2F27-489D-AE94-5607194C2BDB}" srcOrd="1" destOrd="0" presId="urn:microsoft.com/office/officeart/2005/8/layout/hList1"/>
    <dgm:cxn modelId="{B5A6AD9D-61F6-42D2-B8D1-D82505F4F2DC}" type="presParOf" srcId="{C381437C-6B98-4F1A-B093-8C8CDECFD524}" destId="{F39EBC41-F239-471B-9429-D73AC70D9AA7}" srcOrd="1" destOrd="0" presId="urn:microsoft.com/office/officeart/2005/8/layout/hList1"/>
    <dgm:cxn modelId="{C9E3D172-840E-4DC1-A5C3-23A1EDCE5CB9}" type="presParOf" srcId="{C381437C-6B98-4F1A-B093-8C8CDECFD524}" destId="{CE64ECAF-D0F3-4F49-99B4-A1D0BF0EC220}" srcOrd="2" destOrd="0" presId="urn:microsoft.com/office/officeart/2005/8/layout/hList1"/>
    <dgm:cxn modelId="{15EEA494-4577-440E-B4A5-BC2DDEDC2923}" type="presParOf" srcId="{CE64ECAF-D0F3-4F49-99B4-A1D0BF0EC220}" destId="{4C74505B-FF6C-4344-8A51-9073EF4D011E}" srcOrd="0" destOrd="0" presId="urn:microsoft.com/office/officeart/2005/8/layout/hList1"/>
    <dgm:cxn modelId="{A3B6E632-B626-48A4-B5B2-5A01BD009496}" type="presParOf" srcId="{CE64ECAF-D0F3-4F49-99B4-A1D0BF0EC220}" destId="{3F88AD0D-A38B-4AAC-86DE-06F4780DF311}" srcOrd="1" destOrd="0" presId="urn:microsoft.com/office/officeart/2005/8/layout/hList1"/>
    <dgm:cxn modelId="{0FDEF0A1-7503-4BFB-A0A1-3B8DB2D0667A}" type="presParOf" srcId="{C381437C-6B98-4F1A-B093-8C8CDECFD524}" destId="{F2F8BB64-F77F-42C0-86D3-BA4A9B4168D7}" srcOrd="3" destOrd="0" presId="urn:microsoft.com/office/officeart/2005/8/layout/hList1"/>
    <dgm:cxn modelId="{C8B96A02-1C82-461F-AEF9-A8392EAED4CA}" type="presParOf" srcId="{C381437C-6B98-4F1A-B093-8C8CDECFD524}" destId="{00898365-12C2-4328-97A6-8D70AF684815}" srcOrd="4" destOrd="0" presId="urn:microsoft.com/office/officeart/2005/8/layout/hList1"/>
    <dgm:cxn modelId="{B0917471-D303-4A95-8B50-2EA60D30C5E1}" type="presParOf" srcId="{00898365-12C2-4328-97A6-8D70AF684815}" destId="{0AA7F87B-7C14-448D-B5D3-D13EF38FA82A}" srcOrd="0" destOrd="0" presId="urn:microsoft.com/office/officeart/2005/8/layout/hList1"/>
    <dgm:cxn modelId="{CDE03191-97C1-427F-A272-2A1B895E011A}" type="presParOf" srcId="{00898365-12C2-4328-97A6-8D70AF684815}" destId="{926F28A7-8F70-482C-BC08-5AF511BABF9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E95997-EB6C-4DC6-BC2D-D26FC1395BFC}">
      <dsp:nvSpPr>
        <dsp:cNvPr id="0" name=""/>
        <dsp:cNvSpPr/>
      </dsp:nvSpPr>
      <dsp:spPr>
        <a:xfrm>
          <a:off x="2540" y="818100"/>
          <a:ext cx="2476500" cy="6857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По области возникновения</a:t>
          </a:r>
        </a:p>
      </dsp:txBody>
      <dsp:txXfrm>
        <a:off x="2540" y="818100"/>
        <a:ext cx="2476500" cy="685762"/>
      </dsp:txXfrm>
    </dsp:sp>
    <dsp:sp modelId="{A6DB7C0B-2F27-489D-AE94-5607194C2BDB}">
      <dsp:nvSpPr>
        <dsp:cNvPr id="0" name=""/>
        <dsp:cNvSpPr/>
      </dsp:nvSpPr>
      <dsp:spPr>
        <a:xfrm>
          <a:off x="2540" y="1503863"/>
          <a:ext cx="2476500" cy="309670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Элементарная информация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Биологическая информация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Социальная информация </a:t>
          </a:r>
        </a:p>
      </dsp:txBody>
      <dsp:txXfrm>
        <a:off x="2540" y="1503863"/>
        <a:ext cx="2476500" cy="3096703"/>
      </dsp:txXfrm>
    </dsp:sp>
    <dsp:sp modelId="{4C74505B-FF6C-4344-8A51-9073EF4D011E}">
      <dsp:nvSpPr>
        <dsp:cNvPr id="0" name=""/>
        <dsp:cNvSpPr/>
      </dsp:nvSpPr>
      <dsp:spPr>
        <a:xfrm>
          <a:off x="2825750" y="818100"/>
          <a:ext cx="2476500" cy="6857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По способу передачи и восприятия</a:t>
          </a:r>
        </a:p>
      </dsp:txBody>
      <dsp:txXfrm>
        <a:off x="2825750" y="818100"/>
        <a:ext cx="2476500" cy="685762"/>
      </dsp:txXfrm>
    </dsp:sp>
    <dsp:sp modelId="{3F88AD0D-A38B-4AAC-86DE-06F4780DF311}">
      <dsp:nvSpPr>
        <dsp:cNvPr id="0" name=""/>
        <dsp:cNvSpPr/>
      </dsp:nvSpPr>
      <dsp:spPr>
        <a:xfrm>
          <a:off x="2825750" y="1503863"/>
          <a:ext cx="2476500" cy="309670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Визуальная информация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Аудиальная информация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Тактильная информация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Органолептическая информация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Машинная информация</a:t>
          </a:r>
        </a:p>
      </dsp:txBody>
      <dsp:txXfrm>
        <a:off x="2825750" y="1503863"/>
        <a:ext cx="2476500" cy="3096703"/>
      </dsp:txXfrm>
    </dsp:sp>
    <dsp:sp modelId="{0AA7F87B-7C14-448D-B5D3-D13EF38FA82A}">
      <dsp:nvSpPr>
        <dsp:cNvPr id="0" name=""/>
        <dsp:cNvSpPr/>
      </dsp:nvSpPr>
      <dsp:spPr>
        <a:xfrm>
          <a:off x="5648960" y="818100"/>
          <a:ext cx="2476500" cy="68576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По общественному назначению</a:t>
          </a:r>
        </a:p>
      </dsp:txBody>
      <dsp:txXfrm>
        <a:off x="5648960" y="818100"/>
        <a:ext cx="2476500" cy="685762"/>
      </dsp:txXfrm>
    </dsp:sp>
    <dsp:sp modelId="{926F28A7-8F70-482C-BC08-5AF511BABF92}">
      <dsp:nvSpPr>
        <dsp:cNvPr id="0" name=""/>
        <dsp:cNvSpPr/>
      </dsp:nvSpPr>
      <dsp:spPr>
        <a:xfrm>
          <a:off x="5648960" y="1503863"/>
          <a:ext cx="2476500" cy="309670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Личная информация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Массовая информация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Специальная информация</a:t>
          </a:r>
        </a:p>
      </dsp:txBody>
      <dsp:txXfrm>
        <a:off x="5648960" y="1503863"/>
        <a:ext cx="2476500" cy="30967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59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55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649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532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401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07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653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594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50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790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779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8C083-BF89-41E9-AC33-3BC0BE5F2BB4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25A7A-9AEE-4BA1-99AE-B32B6AC3B2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786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7ACAC-F177-45B5-A579-1C96549FB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8160" y="2393834"/>
            <a:ext cx="11155679" cy="2070331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Bahnschrift" panose="020B0502040204020203" pitchFamily="34" charset="0"/>
              </a:rPr>
              <a:t>Тема 1.1 Основные понятия автоматизированной обработки информации. </a:t>
            </a:r>
            <a:br>
              <a:rPr lang="ru-RU" sz="4000" dirty="0">
                <a:latin typeface="Bahnschrift" panose="020B0502040204020203" pitchFamily="34" charset="0"/>
              </a:rPr>
            </a:br>
            <a:r>
              <a:rPr lang="ru-RU" sz="4000" dirty="0">
                <a:latin typeface="Bahnschrift" panose="020B0502040204020203" pitchFamily="34" charset="0"/>
              </a:rPr>
              <a:t>Аппаратное обеспечение.</a:t>
            </a:r>
          </a:p>
        </p:txBody>
      </p:sp>
    </p:spTree>
    <p:extLst>
      <p:ext uri="{BB962C8B-B14F-4D97-AF65-F5344CB8AC3E}">
        <p14:creationId xmlns:p14="http://schemas.microsoft.com/office/powerpoint/2010/main" val="1040580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C2F6904-A840-4050-8CB7-7694B8FFD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4504BBA4-B11F-4A02-815E-BC2A50C70C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754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Микрофон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1364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02B59AFD-01B0-4D68-816A-5DC7D04F3B7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332" y="628332"/>
            <a:ext cx="5601335" cy="5601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920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CB4B8FED-B6EA-4C23-B296-7F0219FDC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ввода информации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19B185CA-9420-4119-8B8F-D1639C6432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754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Микрофон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Сканер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10043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C60B9A7-962E-468B-9EED-F029CB67A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640" y="811723"/>
            <a:ext cx="8919210" cy="523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891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2245289-C011-4D64-BEFC-40C55C281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11D6C7CA-4D01-4B27-B673-0DFB3894E0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754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Микрофон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Сканер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Веб-камера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665409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2A0A658C-62E6-487B-BCBA-6972CFF6C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5364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EE10443-A7B8-46EB-BA20-B348A17D5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ввода информации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DD9F7471-31CC-457C-B8B9-BB5EC9B86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754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Микрофон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Сканер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Веб-камера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Манипуляторы</a:t>
            </a:r>
          </a:p>
          <a:p>
            <a:pPr marL="893763" indent="-263525">
              <a:buFont typeface="Times New Roman" panose="02020603050405020304" pitchFamily="18" charset="0"/>
              <a:buChar char="‾"/>
              <a:tabLst>
                <a:tab pos="630238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Мышь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90871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DCD63ECF-197E-46C8-BAD0-E5A2DFD9D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1488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23720DC-BDCB-4DFC-B2D1-0CADD43CD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7199D9C2-DF9A-4EE3-B21C-34CD27C1E7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754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Микрофон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Сканер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Веб-камера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Манипуляторы</a:t>
            </a:r>
          </a:p>
          <a:p>
            <a:pPr marL="893763" indent="-263525">
              <a:buFont typeface="Times New Roman" panose="02020603050405020304" pitchFamily="18" charset="0"/>
              <a:buChar char="‾"/>
              <a:tabLst>
                <a:tab pos="630238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Мышь</a:t>
            </a:r>
          </a:p>
          <a:p>
            <a:pPr marL="893763" indent="-263525">
              <a:buFont typeface="Times New Roman" panose="02020603050405020304" pitchFamily="18" charset="0"/>
              <a:buChar char="‾"/>
              <a:tabLst>
                <a:tab pos="630238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Джойстик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41552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65938352-6C88-4D65-9CBC-FAA9D89AB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1408176"/>
            <a:ext cx="5181600" cy="4041648"/>
          </a:xfrm>
          <a:prstGeom prst="rect">
            <a:avLst/>
          </a:prstGeom>
          <a:solidFill>
            <a:srgbClr val="FFFFFF"/>
          </a:solidFill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BDAD1765-01F6-4074-B191-C5B0963473E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95153"/>
            <a:ext cx="5181600" cy="426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7615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492D420-6F59-4FF4-9049-7F34AA3619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53160" y="1233011"/>
            <a:ext cx="5461000" cy="4923632"/>
          </a:xfrm>
        </p:spPr>
        <p:txBody>
          <a:bodyPr>
            <a:normAutofit/>
          </a:bodyPr>
          <a:lstStyle/>
          <a:p>
            <a:pPr marL="0" marR="571500" indent="0"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 </a:t>
            </a:r>
            <a:r>
              <a:rPr lang="ru-RU" sz="18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два подхода к определению информации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marR="571500" indent="-342900">
              <a:buFont typeface="+mj-lt"/>
              <a:buAutoNum type="arabicPeriod"/>
            </a:pPr>
            <a:r>
              <a:rPr lang="ru-RU" sz="1800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Традиционный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(используется в информатике): </a:t>
            </a:r>
            <a:r>
              <a:rPr lang="ru-RU" sz="1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–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сведения, знания, сообщения о положении дел, которые человек воспринимает из окружающего мира с помощью органов чувств.</a:t>
            </a:r>
          </a:p>
          <a:p>
            <a:pPr marL="342900" marR="571500" indent="-342900">
              <a:spcAft>
                <a:spcPts val="1500"/>
              </a:spcAft>
              <a:buFont typeface="+mj-lt"/>
              <a:buAutoNum type="arabicPeriod"/>
            </a:pPr>
            <a:r>
              <a:rPr lang="ru-RU" sz="1800" b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Вероятностный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(используется в теории об информации): </a:t>
            </a:r>
            <a:r>
              <a:rPr lang="ru-RU" sz="1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сведения об объектах, процессах, явлениях окружающей среды, их параметрах, свойствах и состоянии, которые уменьшают степень неопределенности и неполноты знаний о них.</a:t>
            </a:r>
          </a:p>
          <a:p>
            <a:endParaRPr lang="ru-RU" sz="1500" dirty="0"/>
          </a:p>
        </p:txBody>
      </p:sp>
      <p:pic>
        <p:nvPicPr>
          <p:cNvPr id="5" name="Рисунок 4" descr="Изображение выглядит как компьютер&#10;&#10;Автоматически созданное описание">
            <a:extLst>
              <a:ext uri="{FF2B5EF4-FFF2-40B4-BE49-F238E27FC236}">
                <a16:creationId xmlns:a16="http://schemas.microsoft.com/office/drawing/2014/main" id="{176B6303-DD3C-440A-824F-613E24B02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1061958"/>
            <a:ext cx="4351338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05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66C2C73-C793-4C12-B654-4F29AE563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57E77D28-7954-442D-B6A4-2F673051C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754563"/>
          </a:xfrm>
        </p:spPr>
        <p:txBody>
          <a:bodyPr>
            <a:normAutofit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Микрофон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Сканер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Веб-камера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Манипуляторы</a:t>
            </a:r>
          </a:p>
          <a:p>
            <a:pPr marL="893763" indent="-263525">
              <a:buFont typeface="Times New Roman" panose="02020603050405020304" pitchFamily="18" charset="0"/>
              <a:buChar char="‾"/>
              <a:tabLst>
                <a:tab pos="630238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Мышь</a:t>
            </a:r>
          </a:p>
          <a:p>
            <a:pPr marL="893763" indent="-263525">
              <a:buFont typeface="Times New Roman" panose="02020603050405020304" pitchFamily="18" charset="0"/>
              <a:buChar char="‾"/>
              <a:tabLst>
                <a:tab pos="630238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Джойстик</a:t>
            </a:r>
          </a:p>
          <a:p>
            <a:pPr marL="893763" indent="-263525">
              <a:buFont typeface="Times New Roman" panose="02020603050405020304" pitchFamily="18" charset="0"/>
              <a:buChar char="‾"/>
              <a:tabLst>
                <a:tab pos="630238" algn="l"/>
              </a:tabLst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Трекбол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092591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357CAAA9-EDC2-48A5-927A-53C31EE8B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063" y="0"/>
            <a:ext cx="8651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2575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8CF43BA-9CBE-4A37-AD1D-2730E11AD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вывода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AA5B596B-D580-41CD-AECF-EA61318D98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75456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Жидкокристаллические мониторы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23359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1F69C33D-2F69-497F-A136-7E2D201B6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0"/>
            <a:ext cx="69103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20044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C044CA4-91D9-466D-9B55-2F7FD9228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вывода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C3094BEC-3C82-4A2B-B3FA-FC6AD0410D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75456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Жидкокристаллические мониторы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Монитор на основе электронно-лучевой трубки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630238" indent="0"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08739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49874E21-5593-4DDC-904F-3E6BD81A52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525" y="0"/>
            <a:ext cx="65833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2614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DBF9C54-DCB1-4D95-A957-7A5AEC65C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вывода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6FFA5AEE-D691-4539-8782-903D01EC19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75456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Жидкокристаллические мониторы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Монитор на основе электронно-лучевой трубки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Проектор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893763" indent="-263525">
              <a:buFont typeface="Times New Roman" panose="02020603050405020304" pitchFamily="18" charset="0"/>
              <a:buChar char="‾"/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630238" indent="0"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36455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04E4AB6F-4E5B-4031-82FE-C8E396E104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838200"/>
            <a:ext cx="95250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5898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D1F6B71-2FC4-4476-BB6B-FE472CA2A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вывода информации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:a16="http://schemas.microsoft.com/office/drawing/2014/main" id="{E3A4FAB9-223A-4211-A001-3D0854FD6BE5}"/>
              </a:ext>
            </a:extLst>
          </p:cNvPr>
          <p:cNvSpPr txBox="1">
            <a:spLocks/>
          </p:cNvSpPr>
          <p:nvPr/>
        </p:nvSpPr>
        <p:spPr>
          <a:xfrm>
            <a:off x="838200" y="1422400"/>
            <a:ext cx="10515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Жидкокристаллические мониторы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Монитор на основе электронно-лучевой трубки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Проектор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Колонки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90405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1344FFB0-F806-48BD-831E-85CE7172D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0"/>
            <a:ext cx="79994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866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98BB109D-CE3D-47CA-9D0E-3E0B61AE9B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8609570"/>
              </p:ext>
            </p:extLst>
          </p:nvPr>
        </p:nvGraphicFramePr>
        <p:xfrm>
          <a:off x="2032000" y="113530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FDEA3A5A-B0E6-40AB-94C5-57D93E852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80761"/>
            <a:ext cx="10515600" cy="955675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Вся информация классифицируется по трем признакам: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1924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F0ACB62E-9BE2-47F3-80E3-E8C6563F0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вывода информации</a:t>
            </a:r>
          </a:p>
        </p:txBody>
      </p:sp>
      <p:sp>
        <p:nvSpPr>
          <p:cNvPr id="11" name="Объект 2">
            <a:extLst>
              <a:ext uri="{FF2B5EF4-FFF2-40B4-BE49-F238E27FC236}">
                <a16:creationId xmlns:a16="http://schemas.microsoft.com/office/drawing/2014/main" id="{AF19D4FC-B60A-4CE6-BE45-00E1B49A7EC7}"/>
              </a:ext>
            </a:extLst>
          </p:cNvPr>
          <p:cNvSpPr txBox="1">
            <a:spLocks/>
          </p:cNvSpPr>
          <p:nvPr/>
        </p:nvSpPr>
        <p:spPr>
          <a:xfrm>
            <a:off x="838200" y="1422400"/>
            <a:ext cx="10515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Жидкокристаллические мониторы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Монитор на основе электронно-лучевой трубки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Проектор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Наушники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35052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3147776F-B9BD-4A51-89FF-65B29E69E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5762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8B74CB0-7840-42D7-BDED-0299426EA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вывода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FCC96DD7-9CE5-4728-A971-D9372462131E}"/>
              </a:ext>
            </a:extLst>
          </p:cNvPr>
          <p:cNvSpPr txBox="1">
            <a:spLocks/>
          </p:cNvSpPr>
          <p:nvPr/>
        </p:nvSpPr>
        <p:spPr>
          <a:xfrm>
            <a:off x="838200" y="1422400"/>
            <a:ext cx="10515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Жидкокристаллические мониторы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Монитор на основе электронно-лучевой трубки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Проектор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Наушники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Принтер 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Матричный принтер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41742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04B760A5-E1D1-4458-A073-A6947F5FEC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85"/>
          <a:stretch/>
        </p:blipFill>
        <p:spPr bwMode="auto">
          <a:xfrm>
            <a:off x="2374106" y="177800"/>
            <a:ext cx="7443787" cy="650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0513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B65DF9F-D128-4FD8-AC63-E17CE9BC7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вывода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0DF2F621-0FCD-43F2-9F5A-0405C356F390}"/>
              </a:ext>
            </a:extLst>
          </p:cNvPr>
          <p:cNvSpPr txBox="1">
            <a:spLocks/>
          </p:cNvSpPr>
          <p:nvPr/>
        </p:nvSpPr>
        <p:spPr>
          <a:xfrm>
            <a:off x="838200" y="1422400"/>
            <a:ext cx="10515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Жидкокристаллические мониторы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Монитор на основе электронно-лучевой трубки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Проектор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Наушники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Принтер 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Матричный принтер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Лазерный принтер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244885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0AEFFAFF-9E8F-4A43-8198-C2703192B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0" y="0"/>
            <a:ext cx="91313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5535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2BBA903-4CAF-4380-A23E-9FF509CCC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вывода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3CA8BE84-1218-4655-815F-012112406DC4}"/>
              </a:ext>
            </a:extLst>
          </p:cNvPr>
          <p:cNvSpPr txBox="1">
            <a:spLocks/>
          </p:cNvSpPr>
          <p:nvPr/>
        </p:nvSpPr>
        <p:spPr>
          <a:xfrm>
            <a:off x="838200" y="1422400"/>
            <a:ext cx="10515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Жидкокристаллические мониторы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Монитор на основе электронно-лучевой трубки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ordia New" panose="020B0304020202020204" pitchFamily="34" charset="-34"/>
              </a:rPr>
              <a:t>Проектор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Колонки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Наушники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Принтер 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Матричный принтер 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Лазерный принтер </a:t>
            </a:r>
          </a:p>
          <a:p>
            <a:pPr marL="893763" indent="-263525">
              <a:buFont typeface="Times New Roman" panose="02020603050405020304" pitchFamily="18" charset="0"/>
              <a:buChar char="‾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Струйный принтер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410588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2231E368-5045-4291-B264-3902330CC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961" y="651033"/>
            <a:ext cx="8096077" cy="5555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2484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AF6926C-DCA7-4E52-8AB9-8EA997D3A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ввода-вывода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15691E9C-B3F3-4ACE-A627-12D733F30402}"/>
              </a:ext>
            </a:extLst>
          </p:cNvPr>
          <p:cNvSpPr txBox="1">
            <a:spLocks/>
          </p:cNvSpPr>
          <p:nvPr/>
        </p:nvSpPr>
        <p:spPr>
          <a:xfrm>
            <a:off x="838200" y="1422400"/>
            <a:ext cx="10515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Звуковая карта</a:t>
            </a:r>
          </a:p>
        </p:txBody>
      </p:sp>
    </p:spTree>
    <p:extLst>
      <p:ext uri="{BB962C8B-B14F-4D97-AF65-F5344CB8AC3E}">
        <p14:creationId xmlns:p14="http://schemas.microsoft.com/office/powerpoint/2010/main" val="15879744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F756A8BB-0CD9-48E6-9AF4-355F45EF6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918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A39715C-1835-4F84-9CAE-18C0080C7E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231" y="1359131"/>
            <a:ext cx="10921538" cy="4139738"/>
          </a:xfrm>
        </p:spPr>
        <p:txBody>
          <a:bodyPr/>
          <a:lstStyle/>
          <a:p>
            <a:pPr marL="0" marR="571500" indent="0">
              <a:buNone/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Информация</a:t>
            </a: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обладает</a:t>
            </a: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свойствами</a:t>
            </a: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571500" lvl="0" indent="-342900">
              <a:buFont typeface="Symbol" panose="05050102010706020507" pitchFamily="18" charset="2"/>
              <a:buChar char=""/>
            </a:pP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объективность –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независимость от чьего-либо мнения;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571500" lvl="0" indent="-342900">
              <a:buFont typeface="Symbol" panose="05050102010706020507" pitchFamily="18" charset="2"/>
              <a:buChar char=""/>
            </a:pP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достоверность –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истинность, правильность;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571500" lvl="0" indent="-342900">
              <a:buFont typeface="Symbol" panose="05050102010706020507" pitchFamily="18" charset="2"/>
              <a:buChar char=""/>
            </a:pP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полнота –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информации достаточно для понимания и принятия решения;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571500" lvl="0" indent="-342900">
              <a:buFont typeface="Symbol" panose="05050102010706020507" pitchFamily="18" charset="2"/>
              <a:buChar char=""/>
            </a:pP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 –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своевременность, существенность для настоящего времени;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571500" lvl="0" indent="-342900">
              <a:buFont typeface="Symbol" panose="05050102010706020507" pitchFamily="18" charset="2"/>
              <a:buChar char=""/>
            </a:pP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ценность (полезность, значимость) –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обеспечивает решение поставленной задачи, необходима для принятия правильных решений;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571500" lvl="0" indent="-342900">
              <a:spcAft>
                <a:spcPts val="1200"/>
              </a:spcAft>
              <a:buFont typeface="Symbol" panose="05050102010706020507" pitchFamily="18" charset="2"/>
              <a:buChar char=""/>
            </a:pP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понятность –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представлена на доступном языке.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61050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91099C6-5899-4AB6-9334-EFB5DECE2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ввода-вывода информации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6BE72B38-8B1B-408B-9A5D-1A7A4F0DEAF3}"/>
              </a:ext>
            </a:extLst>
          </p:cNvPr>
          <p:cNvSpPr txBox="1">
            <a:spLocks/>
          </p:cNvSpPr>
          <p:nvPr/>
        </p:nvSpPr>
        <p:spPr>
          <a:xfrm>
            <a:off x="838200" y="1422400"/>
            <a:ext cx="10515600" cy="4754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Звуковая карта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Флешка</a:t>
            </a:r>
          </a:p>
        </p:txBody>
      </p:sp>
    </p:spTree>
    <p:extLst>
      <p:ext uri="{BB962C8B-B14F-4D97-AF65-F5344CB8AC3E}">
        <p14:creationId xmlns:p14="http://schemas.microsoft.com/office/powerpoint/2010/main" val="26538906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03E9AFBA-999F-4A4A-B29F-4DCA8CAC31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0" y="904875"/>
            <a:ext cx="8572500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683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B4771D-E5DD-4317-ADC7-83D9D6AF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современных средств обработки информации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F41AE4-CB67-4F46-AF56-FFADE62824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26665"/>
            <a:ext cx="5181600" cy="27260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Электронная вычислительная машина (ЭВМ) 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это комплекс технических средств, предназначенных для автоматической обработки информации.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8434" name="Picture 2">
            <a:extLst>
              <a:ext uri="{FF2B5EF4-FFF2-40B4-BE49-F238E27FC236}">
                <a16:creationId xmlns:a16="http://schemas.microsoft.com/office/drawing/2014/main" id="{B275423F-D0BD-46AE-BF0D-4B14BA8C57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4" r="-1" b="-1"/>
          <a:stretch/>
        </p:blipFill>
        <p:spPr bwMode="auto">
          <a:xfrm>
            <a:off x="6172200" y="1825625"/>
            <a:ext cx="5181600" cy="4351338"/>
          </a:xfrm>
          <a:prstGeom prst="rect">
            <a:avLst/>
          </a:prstGeom>
          <a:solidFill>
            <a:srgbClr val="FFFFFF"/>
          </a:solidFill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278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Title 1">
            <a:extLst>
              <a:ext uri="{FF2B5EF4-FFF2-40B4-BE49-F238E27FC236}">
                <a16:creationId xmlns:a16="http://schemas.microsoft.com/office/drawing/2014/main" id="{0484B1B1-6A48-B20C-8E7C-09C325B03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Классификация современных средств обработки информации</a:t>
            </a:r>
            <a:endParaRPr lang="en-US" sz="5400" dirty="0"/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10243372-2EF6-4873-BE06-0B58EA100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5551" y="1825625"/>
            <a:ext cx="10060897" cy="4351338"/>
          </a:xfrm>
          <a:prstGeom prst="rect">
            <a:avLst/>
          </a:prstGeom>
          <a:solidFill>
            <a:srgbClr val="FFFFFF"/>
          </a:solidFill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915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937D685-37FA-42AC-9A7B-0E9B2D1D9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Аппаратное обеспечение компьютера </a:t>
            </a:r>
            <a:r>
              <a:rPr lang="ru-RU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это все аппаратные средства, из которых состоит компьютер, т.е. вся аппаратура, необходимая для работы компьютера.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2" name="Picture 4">
            <a:extLst>
              <a:ext uri="{FF2B5EF4-FFF2-40B4-BE49-F238E27FC236}">
                <a16:creationId xmlns:a16="http://schemas.microsoft.com/office/drawing/2014/main" id="{6D9996D1-A2C6-4E6F-8248-E1204285C0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2" t="4555" r="15785" b="20151"/>
          <a:stretch/>
        </p:blipFill>
        <p:spPr bwMode="auto">
          <a:xfrm>
            <a:off x="3103668" y="2006600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083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0A70B8-8E0A-4327-A165-288B0C777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	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ввода информации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06AF9E-E6E1-4744-9FBD-359A1D39D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2400"/>
            <a:ext cx="10515600" cy="4754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Клавиатура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17687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клавиатура, электроника, компьютер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881084C7-370E-4492-B5CC-1D4877A74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280" y="632460"/>
            <a:ext cx="7457440" cy="5593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38274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0" id="{D79BA13B-B137-46B8-87EB-51A1F1F6E122}" vid="{D414C353-32F6-4FB5-A01D-FCB04F60F0C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Тема10</Template>
  <TotalTime>567</TotalTime>
  <Words>448</Words>
  <Application>Microsoft Office PowerPoint</Application>
  <PresentationFormat>Широкоэкранный</PresentationFormat>
  <Paragraphs>153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8" baseType="lpstr">
      <vt:lpstr>Arial</vt:lpstr>
      <vt:lpstr>Bahnschrift</vt:lpstr>
      <vt:lpstr>Calibri</vt:lpstr>
      <vt:lpstr>Calibri Light</vt:lpstr>
      <vt:lpstr>Symbol</vt:lpstr>
      <vt:lpstr>Times New Roman</vt:lpstr>
      <vt:lpstr>Тема10</vt:lpstr>
      <vt:lpstr>Тема 1.1 Основные понятия автоматизированной обработки информации.  Аппаратное обеспечение.</vt:lpstr>
      <vt:lpstr>Презентация PowerPoint</vt:lpstr>
      <vt:lpstr>Вся информация классифицируется по трем признакам:</vt:lpstr>
      <vt:lpstr>Презентация PowerPoint</vt:lpstr>
      <vt:lpstr>Классификация современных средств обработки информации</vt:lpstr>
      <vt:lpstr>Классификация современных средств обработки информации</vt:lpstr>
      <vt:lpstr> Аппаратное обеспечение компьютера – это все аппаратные средства, из которых состоит компьютер, т.е. вся аппаратура, необходимая для работы компьютера.</vt:lpstr>
      <vt:lpstr> Устройства ввода информации</vt:lpstr>
      <vt:lpstr>Презентация PowerPoint</vt:lpstr>
      <vt:lpstr> Устройства ввода информации</vt:lpstr>
      <vt:lpstr>Презентация PowerPoint</vt:lpstr>
      <vt:lpstr> Устройства ввода информации</vt:lpstr>
      <vt:lpstr>Презентация PowerPoint</vt:lpstr>
      <vt:lpstr> Устройства ввода информации</vt:lpstr>
      <vt:lpstr>Презентация PowerPoint</vt:lpstr>
      <vt:lpstr> Устройства ввода информации</vt:lpstr>
      <vt:lpstr>Презентация PowerPoint</vt:lpstr>
      <vt:lpstr> Устройства ввода информации</vt:lpstr>
      <vt:lpstr>Презентация PowerPoint</vt:lpstr>
      <vt:lpstr> Устройства ввода информации</vt:lpstr>
      <vt:lpstr>Презентация PowerPoint</vt:lpstr>
      <vt:lpstr> Устройства вывода информации</vt:lpstr>
      <vt:lpstr>Презентация PowerPoint</vt:lpstr>
      <vt:lpstr> Устройства вывода информации</vt:lpstr>
      <vt:lpstr>Презентация PowerPoint</vt:lpstr>
      <vt:lpstr> Устройства вывода информации</vt:lpstr>
      <vt:lpstr>Презентация PowerPoint</vt:lpstr>
      <vt:lpstr> Устройства вывода информации</vt:lpstr>
      <vt:lpstr>Презентация PowerPoint</vt:lpstr>
      <vt:lpstr> Устройства вывода информации</vt:lpstr>
      <vt:lpstr>Презентация PowerPoint</vt:lpstr>
      <vt:lpstr> Устройства вывода информации</vt:lpstr>
      <vt:lpstr>Презентация PowerPoint</vt:lpstr>
      <vt:lpstr> Устройства вывода информации</vt:lpstr>
      <vt:lpstr>Презентация PowerPoint</vt:lpstr>
      <vt:lpstr> Устройства вывода информации</vt:lpstr>
      <vt:lpstr>Презентация PowerPoint</vt:lpstr>
      <vt:lpstr> Устройства ввода-вывода информации</vt:lpstr>
      <vt:lpstr>Презентация PowerPoint</vt:lpstr>
      <vt:lpstr> Устройства ввода-вывода информации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1.1 Основные понятия информационных технологий. Аппаратное обеспечение.</dc:title>
  <dc:creator>Арина Лонщакова</dc:creator>
  <cp:lastModifiedBy>Арина Лонщакова</cp:lastModifiedBy>
  <cp:revision>5</cp:revision>
  <dcterms:created xsi:type="dcterms:W3CDTF">2022-07-06T16:07:34Z</dcterms:created>
  <dcterms:modified xsi:type="dcterms:W3CDTF">2022-08-24T20:46:13Z</dcterms:modified>
</cp:coreProperties>
</file>