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2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F317FC-002E-466C-A3BC-0C3A1B2E9215}" type="datetimeFigureOut">
              <a:rPr lang="ru-RU" smtClean="0"/>
              <a:pPr/>
              <a:t>09.09.2021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2611D5F-1A3C-440D-A0EE-26F5EA8A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7467600" cy="414340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Памятка по информационной безопасности 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подростков 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(5-7 классы)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endParaRPr lang="ru-RU" sz="1600" dirty="0">
              <a:latin typeface="Arial Black" pitchFamily="34" charset="0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4699019"/>
            <a:ext cx="1500198" cy="215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14290"/>
            <a:ext cx="1567632" cy="140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643422"/>
            <a:ext cx="264320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25606" y="5072766"/>
            <a:ext cx="3856689" cy="915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Разработала: </a:t>
            </a:r>
          </a:p>
          <a:p>
            <a:r>
              <a:rPr lang="ru-RU" dirty="0" err="1" smtClean="0"/>
              <a:t>Пиминова</a:t>
            </a:r>
            <a:r>
              <a:rPr lang="ru-RU" dirty="0" smtClean="0"/>
              <a:t>  Елена Анатольевна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Что можно и нельзя делать в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мессенджерах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Arial Black" pitchFamily="34" charset="0"/>
              </a:rPr>
              <a:t>Что не стоит делать </a:t>
            </a:r>
          </a:p>
          <a:p>
            <a:pPr>
              <a:buNone/>
            </a:pPr>
            <a:r>
              <a:rPr lang="ru-RU" sz="2800" dirty="0" smtClean="0">
                <a:latin typeface="Arial Black" pitchFamily="34" charset="0"/>
              </a:rPr>
              <a:t>в переписке?</a:t>
            </a:r>
            <a:endParaRPr lang="ru-RU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Выяснять отношения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   </a:t>
            </a:r>
            <a:r>
              <a:rPr lang="ru-RU" sz="1600" u="sng" dirty="0" smtClean="0">
                <a:solidFill>
                  <a:srgbClr val="00B050"/>
                </a:solidFill>
                <a:latin typeface="Arial Black" pitchFamily="34" charset="0"/>
              </a:rPr>
              <a:t>Как надо: </a:t>
            </a: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Решать проблему лично или через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ru-RU" sz="1600" dirty="0" err="1" smtClean="0">
                <a:solidFill>
                  <a:srgbClr val="00B050"/>
                </a:solidFill>
                <a:latin typeface="Arial Black" pitchFamily="34" charset="0"/>
              </a:rPr>
              <a:t>видеозвонок</a:t>
            </a: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, чтобы видеть реакцию и мимику.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Рассказывать секреты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ru-RU" sz="1600" u="sng" dirty="0" smtClean="0">
                <a:solidFill>
                  <a:srgbClr val="00B050"/>
                </a:solidFill>
                <a:latin typeface="Arial Black" pitchFamily="34" charset="0"/>
              </a:rPr>
              <a:t>Как надо: </a:t>
            </a: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Любые тайны лучше сообщать и 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     обсуждать лично.</a:t>
            </a:r>
            <a:endParaRPr lang="ru-RU" sz="1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Оскорблять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ru-RU" sz="1600" u="sng" dirty="0" smtClean="0">
                <a:solidFill>
                  <a:srgbClr val="00B050"/>
                </a:solidFill>
                <a:latin typeface="Arial Black" pitchFamily="34" charset="0"/>
              </a:rPr>
              <a:t>Как надо</a:t>
            </a: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: Если это хам из интернета – отправить в черный список. Со знакомым – тактично разобраться по телефону. </a:t>
            </a:r>
            <a:endParaRPr lang="ru-RU" sz="1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Arial Black" pitchFamily="34" charset="0"/>
            </a:endParaRPr>
          </a:p>
          <a:p>
            <a:endParaRPr lang="ru-RU" sz="4400" dirty="0" smtClean="0">
              <a:latin typeface="Arial Black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428736"/>
            <a:ext cx="228601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Что не стоит делать 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в переписке?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Просить прощения</a:t>
            </a:r>
          </a:p>
          <a:p>
            <a:pPr>
              <a:buNone/>
            </a:pPr>
            <a:r>
              <a:rPr lang="ru-RU" sz="3600" dirty="0" smtClean="0">
                <a:solidFill>
                  <a:srgbClr val="00B0F0"/>
                </a:solidFill>
                <a:latin typeface="Arial Black" pitchFamily="34" charset="0"/>
              </a:rPr>
              <a:t>   </a:t>
            </a:r>
            <a:r>
              <a:rPr lang="ru-RU" sz="1600" u="sng" dirty="0" smtClean="0">
                <a:solidFill>
                  <a:srgbClr val="00B050"/>
                </a:solidFill>
                <a:latin typeface="Arial Black" pitchFamily="34" charset="0"/>
              </a:rPr>
              <a:t>Как надо</a:t>
            </a: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: Назначить личную встречу или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 через </a:t>
            </a:r>
            <a:r>
              <a:rPr lang="ru-RU" sz="1600" dirty="0" err="1" smtClean="0">
                <a:solidFill>
                  <a:srgbClr val="00B050"/>
                </a:solidFill>
                <a:latin typeface="Arial Black" pitchFamily="34" charset="0"/>
              </a:rPr>
              <a:t>видеозвонок</a:t>
            </a: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 честно и открыто признать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 свои ошибки.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Признаваться в чем-то</a:t>
            </a:r>
          </a:p>
          <a:p>
            <a:pPr>
              <a:buNone/>
            </a:pPr>
            <a:r>
              <a:rPr lang="ru-RU" sz="3600" u="sng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ru-RU" sz="1600" u="sng" dirty="0" smtClean="0">
                <a:solidFill>
                  <a:srgbClr val="00B050"/>
                </a:solidFill>
                <a:latin typeface="Arial Black" pitchFamily="34" charset="0"/>
              </a:rPr>
              <a:t>Как надо: В</a:t>
            </a: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стретиться с человеком лично на нейтральной территории (кафе, парк...)</a:t>
            </a:r>
            <a:endParaRPr lang="ru-RU" sz="1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Критиковать</a:t>
            </a:r>
          </a:p>
          <a:p>
            <a:pPr>
              <a:buNone/>
            </a:pPr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ru-RU" sz="1600" u="sng" dirty="0" smtClean="0">
                <a:solidFill>
                  <a:srgbClr val="00B050"/>
                </a:solidFill>
                <a:latin typeface="Arial Black" pitchFamily="34" charset="0"/>
              </a:rPr>
              <a:t>Как надо</a:t>
            </a:r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: Обсудить ситуацию корректно по телефону или лично. Вместе найти решение.</a:t>
            </a:r>
            <a:endParaRPr lang="ru-RU" sz="1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endParaRPr lang="ru-RU" sz="3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285860"/>
            <a:ext cx="157163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</a:rPr>
              <a:t>Важно!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7467600" cy="487375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Arial Black" pitchFamily="34" charset="0"/>
              </a:rPr>
              <a:t>		Эти правила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не</a:t>
            </a:r>
            <a:r>
              <a:rPr lang="ru-RU" dirty="0" smtClean="0">
                <a:latin typeface="Arial Black" pitchFamily="34" charset="0"/>
              </a:rPr>
              <a:t> применимы к двум ситуациям: </a:t>
            </a:r>
          </a:p>
          <a:p>
            <a:pPr algn="just">
              <a:buNone/>
            </a:pPr>
            <a:r>
              <a:rPr lang="ru-RU" dirty="0" smtClean="0">
                <a:latin typeface="Arial Black" pitchFamily="34" charset="0"/>
              </a:rPr>
              <a:t>-   отношениям на расстоянии; </a:t>
            </a:r>
          </a:p>
          <a:p>
            <a:pPr algn="just">
              <a:buNone/>
            </a:pPr>
            <a:r>
              <a:rPr lang="ru-RU" dirty="0" smtClean="0">
                <a:latin typeface="Arial Black" pitchFamily="34" charset="0"/>
              </a:rPr>
              <a:t>- общению с человеком, который склонен к насилию и агрессии.</a:t>
            </a:r>
          </a:p>
          <a:p>
            <a:pPr algn="just">
              <a:buFontTx/>
              <a:buChar char="-"/>
            </a:pPr>
            <a:endParaRPr lang="ru-RU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dirty="0" smtClean="0">
                <a:latin typeface="Arial Black" pitchFamily="34" charset="0"/>
              </a:rPr>
              <a:t>	</a:t>
            </a: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Делай то, что безопасно и комфортно для тебя!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128588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500570"/>
            <a:ext cx="2000264" cy="166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7467600" cy="142875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Arial Black" pitchFamily="34" charset="0"/>
              </a:rPr>
              <a:t>СПАСИБО</a:t>
            </a:r>
            <a:br>
              <a:rPr lang="ru-RU" sz="4800" b="1" dirty="0" smtClean="0">
                <a:latin typeface="Arial Black" pitchFamily="34" charset="0"/>
              </a:rPr>
            </a:br>
            <a:r>
              <a:rPr lang="ru-RU" sz="4800" b="1" dirty="0" smtClean="0">
                <a:latin typeface="Arial Black" pitchFamily="34" charset="0"/>
              </a:rPr>
              <a:t>за внимание !</a:t>
            </a:r>
            <a:endParaRPr lang="ru-RU" sz="4800" b="1" dirty="0">
              <a:latin typeface="Arial Black" pitchFamily="34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429132"/>
            <a:ext cx="1417388" cy="142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8282" y="2595282"/>
            <a:ext cx="1667436" cy="166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214686"/>
            <a:ext cx="1754962" cy="167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4714884"/>
            <a:ext cx="1387736" cy="138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2500306"/>
            <a:ext cx="1567632" cy="140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333</TotalTime>
  <Words>147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Памятка по информационной безопасности  подростков  (5-7 классы) </vt:lpstr>
      <vt:lpstr>Что можно и нельзя делать в мессенджерах?</vt:lpstr>
      <vt:lpstr>Что не стоит делать  в переписке?</vt:lpstr>
      <vt:lpstr>Важно!</vt:lpstr>
      <vt:lpstr>СПАСИБО за внимание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Сотовый телефон и безопасность здоровья</dc:title>
  <dc:creator>Малина</dc:creator>
  <cp:lastModifiedBy>ВЛАДИМИР</cp:lastModifiedBy>
  <cp:revision>40</cp:revision>
  <dcterms:created xsi:type="dcterms:W3CDTF">2013-08-27T14:58:37Z</dcterms:created>
  <dcterms:modified xsi:type="dcterms:W3CDTF">2021-09-09T11:27:31Z</dcterms:modified>
</cp:coreProperties>
</file>