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1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57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42849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738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31668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424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442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198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374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870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29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253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358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17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419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842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0D033-2930-41E4-A47D-EC68A9EFDFB0}" type="datetimeFigureOut">
              <a:rPr lang="ru-RU" smtClean="0"/>
              <a:t>09.11.2023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5217661-680B-4F72-A911-8A51AE667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71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Л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ичностные качества и компетенции , необходимые педагогу для осуществления развивающей деятельности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8248" y="5885742"/>
            <a:ext cx="5206277" cy="1126283"/>
          </a:xfrm>
        </p:spPr>
        <p:txBody>
          <a:bodyPr/>
          <a:lstStyle/>
          <a:p>
            <a:r>
              <a:rPr lang="ru-RU" dirty="0" smtClean="0"/>
              <a:t>Подготовила учитель начальных классов :</a:t>
            </a:r>
          </a:p>
          <a:p>
            <a:r>
              <a:rPr lang="ru-RU" dirty="0" smtClean="0"/>
              <a:t>Овсянникова Ольга Сергеевна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656" y="2514600"/>
            <a:ext cx="7292107" cy="420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97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1709" y="92364"/>
            <a:ext cx="10898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Умение использовать в практике своей работы психологические подходы.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04727" y="1415803"/>
            <a:ext cx="39531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практике повседневно каждый учитель использует психологические подходы к тем ученикам , с которыми работает. Иначе без налаженного контакта не будет положительной результативности в воспитании и обучении.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03201" y="1542471"/>
            <a:ext cx="73798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Владение элементарными приемами психодиагностики личностных характеристик и возрастных особенностей учащихся.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24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0182" y="0"/>
            <a:ext cx="4719782" cy="6751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Можно сделать вывод , что многие личностные качества и профессиональные компетенции педагога нам близки и соотносятся с нашей непосредственной деятельностью и работой всего коллектива в целом.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71" y="226291"/>
            <a:ext cx="6185129" cy="663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047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1907" y="178455"/>
            <a:ext cx="4620675" cy="128089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Вступление</a:t>
            </a:r>
            <a:endParaRPr lang="ru-RU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3635" y="1200727"/>
            <a:ext cx="11092873" cy="5486400"/>
          </a:xfrm>
        </p:spPr>
        <p:txBody>
          <a:bodyPr>
            <a:normAutofit fontScale="85000" lnSpcReduction="20000"/>
          </a:bodyPr>
          <a:lstStyle/>
          <a:p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Христианская писательница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Эллен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Гулд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Уайт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как-то написала: «В школу будут приходить учащиеся, не имеющие ни определенной цели, ни четких принципов, ни осознания того, что Бог  требует от них. В них нужно пробудить чувство ответственности. Их нужно научить ценить свои возможности и стать примером трудолюбия, сдержанности и готовности помочь. Под влиянием мудрых учителей - ленивые могут взяться за труд, беспечные стать серьезными. Кропотливым трудом даже самого малообещающего ученика можно так обучить и воспитать, что он окончит школу, приобретя возвышенные побуждения и благородные принципы, готовый быть носителем света во тьме этого мира».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58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5550" y="230908"/>
            <a:ext cx="892401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… «Готовность принять разных детей , вне зависимости от их реальных учебных возможностей  , особенностей в поведении , состояния психического и физического здоровья . Профессиональная установка на оказание помощи любому ребенку».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8" y="0"/>
            <a:ext cx="2892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5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6291" y="120072"/>
            <a:ext cx="776778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Способность в ходе наблюдения выявлять разнообразные проблемы детей  , связанные с особенностями их развития.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6073" y="120072"/>
            <a:ext cx="3234469" cy="66561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4" y="3042574"/>
            <a:ext cx="7559533" cy="367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3310" y="175889"/>
            <a:ext cx="1026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Способность оказать адресную помощь своими педагогическими приемами.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84110" y="1202249"/>
            <a:ext cx="508000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Мы стараемся подходить к каждому ученику индивидуально , учитывая его особые проблемы. Подчас ребенок не может овладеть определенными навыками не потому , что он не хочет , а потому , что не может в силу медицинских показаний. Из этого следует , что нам необходимы специальные знания.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4464" y="2749825"/>
            <a:ext cx="5345927" cy="25987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64309" y="2716804"/>
            <a:ext cx="5481782" cy="266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04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4982" y="166255"/>
            <a:ext cx="9448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Умение отслеживать динамику развития ребенка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93891" y="1006763"/>
            <a:ext cx="423025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этого нужно создавать портфолио каждого ребенка и не из-за того , что портфолио куда-то нужно , а в силу того , что это документ , наглядно демонстрирующий рост ученика. Пусть это будут «крохи» маленьких , но наглядных успехов. Нужно озвучивать даже самые маленькие успехи каждого перед классом и перед родителями.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24" y="1619110"/>
            <a:ext cx="7100820" cy="501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31637" y="157018"/>
            <a:ext cx="111390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Умение защитить тех , кого в детском коллективе не принимают.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29986" y="2917152"/>
            <a:ext cx="5112327" cy="24851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94358" y="2911416"/>
            <a:ext cx="5120046" cy="24889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777" y="3464500"/>
            <a:ext cx="6077528" cy="325139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23710" y="1440873"/>
            <a:ext cx="50892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Тренинги</a:t>
            </a:r>
            <a:r>
              <a:rPr lang="uk-UA" dirty="0" smtClean="0"/>
              <a:t> </a:t>
            </a:r>
            <a:r>
              <a:rPr lang="ru-RU" dirty="0" smtClean="0"/>
              <a:t>.</a:t>
            </a:r>
          </a:p>
          <a:p>
            <a:r>
              <a:rPr lang="uk-UA" dirty="0" err="1" smtClean="0"/>
              <a:t>Игры</a:t>
            </a:r>
            <a:r>
              <a:rPr lang="uk-UA" dirty="0" smtClean="0"/>
              <a:t>.</a:t>
            </a:r>
          </a:p>
          <a:p>
            <a:r>
              <a:rPr lang="uk-UA" dirty="0" err="1" smtClean="0"/>
              <a:t>Совместные</a:t>
            </a:r>
            <a:r>
              <a:rPr lang="uk-UA" dirty="0" smtClean="0"/>
              <a:t> </a:t>
            </a:r>
            <a:r>
              <a:rPr lang="uk-UA" dirty="0" err="1" smtClean="0"/>
              <a:t>проекты</a:t>
            </a:r>
            <a:r>
              <a:rPr lang="uk-UA" dirty="0" smtClean="0"/>
              <a:t>.</a:t>
            </a:r>
          </a:p>
          <a:p>
            <a:r>
              <a:rPr lang="uk-UA" dirty="0" err="1" smtClean="0"/>
              <a:t>Ответственные</a:t>
            </a:r>
            <a:r>
              <a:rPr lang="uk-UA" dirty="0" smtClean="0"/>
              <a:t> </a:t>
            </a:r>
            <a:r>
              <a:rPr lang="uk-UA" dirty="0" err="1" smtClean="0"/>
              <a:t>задания</a:t>
            </a:r>
            <a:r>
              <a:rPr lang="uk-UA" dirty="0" smtClean="0"/>
              <a:t> , от </a:t>
            </a:r>
            <a:r>
              <a:rPr lang="uk-UA" dirty="0" err="1" smtClean="0"/>
              <a:t>которых</a:t>
            </a:r>
            <a:r>
              <a:rPr lang="uk-UA" dirty="0" smtClean="0"/>
              <a:t> </a:t>
            </a:r>
            <a:r>
              <a:rPr lang="uk-UA" dirty="0" err="1" smtClean="0"/>
              <a:t>зависит</a:t>
            </a:r>
            <a:r>
              <a:rPr lang="uk-UA" dirty="0" smtClean="0"/>
              <a:t> результат </a:t>
            </a:r>
            <a:r>
              <a:rPr lang="uk-UA" dirty="0" err="1" smtClean="0"/>
              <a:t>всего</a:t>
            </a:r>
            <a:r>
              <a:rPr lang="uk-UA" dirty="0" smtClean="0"/>
              <a:t> </a:t>
            </a:r>
            <a:r>
              <a:rPr lang="uk-UA" dirty="0" err="1" smtClean="0"/>
              <a:t>класса</a:t>
            </a:r>
            <a:r>
              <a:rPr lang="uk-UA" dirty="0" smtClean="0"/>
              <a:t> </a:t>
            </a:r>
          </a:p>
          <a:p>
            <a:r>
              <a:rPr lang="uk-UA" dirty="0" smtClean="0"/>
              <a:t>( </a:t>
            </a:r>
            <a:r>
              <a:rPr lang="uk-UA" dirty="0" err="1" smtClean="0"/>
              <a:t>повышение</a:t>
            </a:r>
            <a:r>
              <a:rPr lang="uk-UA" dirty="0" smtClean="0"/>
              <a:t> </a:t>
            </a:r>
            <a:r>
              <a:rPr lang="uk-UA" dirty="0" err="1" smtClean="0"/>
              <a:t>репутации</a:t>
            </a:r>
            <a:r>
              <a:rPr lang="uk-UA" dirty="0" smtClean="0"/>
              <a:t>).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3685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_2023-05-25_13-00-5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477" y="106215"/>
            <a:ext cx="11741378" cy="6696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11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20732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5454" y="230909"/>
            <a:ext cx="108065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Знание общих закономерностей развития личности и проявления личностных свойств , психологических законов периодизации и кризисов развития , возрастных особенностей учащихся.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75055" y="2992581"/>
            <a:ext cx="49783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Вот для этого учителя , работающие в школе, должны иметь педагогическое образование , при получении которого обязательными предметами есть : общая педагогика ,психология , спец психология , гигиена подростка.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024" y="3076789"/>
            <a:ext cx="5676703" cy="375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6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507</TotalTime>
  <Words>441</Words>
  <Application>Microsoft Office PowerPoint</Application>
  <PresentationFormat>Широкоэкранный</PresentationFormat>
  <Paragraphs>23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                                    Личностные качества и компетенции , необходимые педагогу для осуществления развивающей деятельности</vt:lpstr>
      <vt:lpstr>Вступление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Личностные качества и компетенции , необходимые педагогу для осуществления развивающей деятельности</dc:title>
  <dc:creator>User</dc:creator>
  <cp:lastModifiedBy>User</cp:lastModifiedBy>
  <cp:revision>20</cp:revision>
  <dcterms:created xsi:type="dcterms:W3CDTF">2023-11-08T06:09:07Z</dcterms:created>
  <dcterms:modified xsi:type="dcterms:W3CDTF">2023-11-09T08:58:07Z</dcterms:modified>
</cp:coreProperties>
</file>