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9646"/>
    <a:srgbClr val="CF85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6"/>
            <a:ext cx="9180512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5536" y="2117142"/>
            <a:ext cx="4876457" cy="1446550"/>
          </a:xfrm>
          <a:prstGeom prst="rect">
            <a:avLst/>
          </a:prstGeom>
          <a:solidFill>
            <a:srgbClr val="F79646">
              <a:alpha val="10980"/>
            </a:srgbClr>
          </a:solidFill>
          <a:ln>
            <a:solidFill>
              <a:srgbClr val="CF8519">
                <a:alpha val="34118"/>
              </a:srgb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Игровое занятие 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Кинолента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矩形 17"/>
          <p:cNvSpPr/>
          <p:nvPr/>
        </p:nvSpPr>
        <p:spPr>
          <a:xfrm>
            <a:off x="2833764" y="188640"/>
            <a:ext cx="4517562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ГБОУ</a:t>
            </a:r>
            <a:r>
              <a:rPr lang="en-US" alt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 </a:t>
            </a:r>
            <a:r>
              <a:rPr lang="ru-RU" alt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АО</a:t>
            </a:r>
            <a:r>
              <a:rPr lang="en-US" alt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 "</a:t>
            </a:r>
            <a:r>
              <a:rPr lang="ru-RU" alt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Вычегодская</a:t>
            </a:r>
            <a:r>
              <a:rPr lang="en-US" alt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 </a:t>
            </a:r>
            <a:r>
              <a:rPr lang="ru-RU" alt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СКОШИ</a:t>
            </a:r>
            <a:r>
              <a:rPr lang="en-US" alt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"</a:t>
            </a:r>
            <a:endParaRPr lang="zh-CN" alt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矩形 17"/>
          <p:cNvSpPr/>
          <p:nvPr/>
        </p:nvSpPr>
        <p:spPr>
          <a:xfrm>
            <a:off x="57530" y="4221088"/>
            <a:ext cx="4517562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Педагог</a:t>
            </a:r>
            <a:r>
              <a:rPr lang="en-US" alt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 - </a:t>
            </a:r>
            <a:r>
              <a:rPr lang="ru-RU" alt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психолог</a:t>
            </a:r>
            <a:endParaRPr lang="zh-CN" alt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</a:endParaRPr>
          </a:p>
          <a:p>
            <a:r>
              <a:rPr lang="ru-RU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Алексеева</a:t>
            </a:r>
            <a:r>
              <a:rPr lang="en-US" alt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 </a:t>
            </a:r>
            <a:r>
              <a:rPr lang="ru-RU" alt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Анастасия</a:t>
            </a:r>
            <a:r>
              <a:rPr lang="en-US" alt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 </a:t>
            </a:r>
            <a:r>
              <a:rPr lang="ru-RU" alt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Сергеевна</a:t>
            </a:r>
          </a:p>
          <a:p>
            <a:r>
              <a:rPr lang="ru-RU" altLang="zh-CN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Первая квалификационная категория</a:t>
            </a:r>
            <a:endParaRPr lang="zh-CN" alt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3125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3888432"/>
          </a:xfrm>
          <a:solidFill>
            <a:srgbClr val="F79646">
              <a:alpha val="30196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dirty="0" smtClean="0">
                <a:solidFill>
                  <a:sysClr val="windowText" lastClr="000000"/>
                </a:solidFill>
              </a:rPr>
              <a:t>Игра </a:t>
            </a:r>
            <a:r>
              <a:rPr lang="ru-RU" dirty="0">
                <a:solidFill>
                  <a:sysClr val="windowText" lastClr="000000"/>
                </a:solidFill>
              </a:rPr>
              <a:t>«Давайте поздороваемся»</a:t>
            </a:r>
          </a:p>
          <a:p>
            <a:pPr algn="ctr">
              <a:buFont typeface="Wingdings" pitchFamily="2" charset="2"/>
              <a:buChar char="ü"/>
            </a:pPr>
            <a:r>
              <a:rPr lang="ru-RU" dirty="0">
                <a:solidFill>
                  <a:sysClr val="windowText" lastClr="000000"/>
                </a:solidFill>
              </a:rPr>
              <a:t>Игра «Снежный ком»</a:t>
            </a:r>
          </a:p>
          <a:p>
            <a:pPr algn="ctr">
              <a:buFont typeface="Wingdings" pitchFamily="2" charset="2"/>
              <a:buChar char="ü"/>
            </a:pPr>
            <a:r>
              <a:rPr lang="ru-RU" dirty="0">
                <a:solidFill>
                  <a:sysClr val="windowText" lastClr="000000"/>
                </a:solidFill>
              </a:rPr>
              <a:t>Игра «Опиши друга»</a:t>
            </a:r>
          </a:p>
          <a:p>
            <a:pPr algn="ctr">
              <a:buFont typeface="Wingdings" pitchFamily="2" charset="2"/>
              <a:buChar char="ü"/>
            </a:pPr>
            <a:r>
              <a:rPr lang="ru-RU" dirty="0" smtClean="0">
                <a:solidFill>
                  <a:sysClr val="windowText" lastClr="000000"/>
                </a:solidFill>
              </a:rPr>
              <a:t>Игра </a:t>
            </a:r>
            <a:r>
              <a:rPr lang="ru-RU" dirty="0">
                <a:solidFill>
                  <a:sysClr val="windowText" lastClr="000000"/>
                </a:solidFill>
              </a:rPr>
              <a:t>«Театр настроения»</a:t>
            </a:r>
          </a:p>
          <a:p>
            <a:pPr algn="ctr">
              <a:buFont typeface="Wingdings" pitchFamily="2" charset="2"/>
              <a:buChar char="ü"/>
            </a:pPr>
            <a:r>
              <a:rPr lang="ru-RU" dirty="0" smtClean="0">
                <a:solidFill>
                  <a:sysClr val="windowText" lastClr="000000"/>
                </a:solidFill>
              </a:rPr>
              <a:t>Игра </a:t>
            </a:r>
            <a:r>
              <a:rPr lang="ru-RU" dirty="0">
                <a:solidFill>
                  <a:sysClr val="windowText" lastClr="000000"/>
                </a:solidFill>
              </a:rPr>
              <a:t>«</a:t>
            </a:r>
            <a:r>
              <a:rPr lang="ru-RU" dirty="0" smtClean="0">
                <a:solidFill>
                  <a:sysClr val="windowText" lastClr="000000"/>
                </a:solidFill>
              </a:rPr>
              <a:t>Кино»</a:t>
            </a:r>
            <a:endParaRPr lang="ru-RU" dirty="0">
              <a:solidFill>
                <a:sysClr val="windowText" lastClr="000000"/>
              </a:solidFill>
            </a:endParaRPr>
          </a:p>
          <a:p>
            <a:pPr algn="ctr">
              <a:buFont typeface="Wingdings" pitchFamily="2" charset="2"/>
              <a:buChar char="ü"/>
            </a:pPr>
            <a:r>
              <a:rPr lang="ru-RU" dirty="0">
                <a:solidFill>
                  <a:sysClr val="windowText" lastClr="000000"/>
                </a:solidFill>
              </a:rPr>
              <a:t>Этюд «Игры в воде</a:t>
            </a:r>
            <a:r>
              <a:rPr lang="ru-RU" dirty="0" smtClean="0">
                <a:solidFill>
                  <a:sysClr val="windowText" lastClr="000000"/>
                </a:solidFill>
              </a:rPr>
              <a:t>»</a:t>
            </a:r>
          </a:p>
          <a:p>
            <a:pPr algn="ctr">
              <a:buFont typeface="Wingdings" pitchFamily="2" charset="2"/>
              <a:buChar char="ü"/>
            </a:pPr>
            <a:r>
              <a:rPr lang="ru-RU" dirty="0">
                <a:solidFill>
                  <a:sysClr val="windowText" lastClr="000000"/>
                </a:solidFill>
              </a:rPr>
              <a:t>Упражнение «Отдых у реки</a:t>
            </a:r>
            <a:r>
              <a:rPr lang="ru-RU" dirty="0" smtClean="0">
                <a:solidFill>
                  <a:sysClr val="windowText" lastClr="000000"/>
                </a:solidFill>
              </a:rPr>
              <a:t>»</a:t>
            </a:r>
          </a:p>
          <a:p>
            <a:pPr algn="ctr">
              <a:buFont typeface="Wingdings" pitchFamily="2" charset="2"/>
              <a:buChar char="ü"/>
            </a:pPr>
            <a:r>
              <a:rPr lang="ru-RU" dirty="0">
                <a:solidFill>
                  <a:sysClr val="windowText" lastClr="000000"/>
                </a:solidFill>
              </a:rPr>
              <a:t>Игра «Подари улыбку по кругу»</a:t>
            </a:r>
          </a:p>
          <a:p>
            <a:pPr algn="ctr">
              <a:buFont typeface="Wingdings" pitchFamily="2" charset="2"/>
              <a:buChar char="ü"/>
            </a:pPr>
            <a:r>
              <a:rPr lang="ru-RU" dirty="0" smtClean="0">
                <a:solidFill>
                  <a:sysClr val="windowText" lastClr="000000"/>
                </a:solidFill>
              </a:rPr>
              <a:t>Игра «До скорых встреч»</a:t>
            </a:r>
            <a:endParaRPr lang="ru-RU" dirty="0">
              <a:solidFill>
                <a:sysClr val="windowText" lastClr="000000"/>
              </a:solidFill>
            </a:endParaRPr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8299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6488" y="1628800"/>
            <a:ext cx="6131024" cy="652934"/>
          </a:xfrm>
          <a:solidFill>
            <a:srgbClr val="F79646">
              <a:alpha val="30196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>
                <a:ln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 «</a:t>
            </a:r>
            <a:r>
              <a:rPr lang="ru-RU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Кино»</a:t>
            </a:r>
            <a:endParaRPr lang="ru-RU" b="1" dirty="0">
              <a:ln>
                <a:solidFill>
                  <a:schemeClr val="bg1">
                    <a:lumMod val="50000"/>
                  </a:schemeClr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11968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Правила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игры: первый режиссер-ребенок придумывает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слово, второй должен повторить его и добавить одно свое слово, третий —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повторить первые два слова и сказать свое, четвертый — повторить первые три слова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сказать четвертое и т.д.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721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1520"/>
            <a:ext cx="9144000" cy="810951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620688"/>
            <a:ext cx="5544616" cy="724942"/>
          </a:xfrm>
          <a:solidFill>
            <a:srgbClr val="F79646">
              <a:alpha val="30196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Этюд «Игры в воде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03244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Выполняйте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действия: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Лето. Дети на даче. Вот они веселой гурьбой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бегут к речке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с разбега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плюхаются в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воду,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молотят по воде руками и ногами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... Но один мальчик,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посмотрите, поплыл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самое глубокое место (там воды до пояса),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зажал нос 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уши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пальцами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погрузился в воду с головой. Сидит,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задержав дыхание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под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водой, 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потом как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выскочит из воды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! Набрал побольше воздуха и снова под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воду. Тут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остальные ребята поплыли к нему, соревнуются, кто дольше пробудет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 водой. Хорошо в воде. Весело. Можно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брызгать друг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друга водой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какое это удовольствие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ходить по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дну руками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! И нет лучшего наслаждения, как с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веселым визгом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выскочить из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воды и растянуться на теплом песке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лениво ждать, когда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высохнут плавки...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777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91480"/>
            <a:ext cx="9144000" cy="774947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48680"/>
            <a:ext cx="6203032" cy="796950"/>
          </a:xfrm>
          <a:solidFill>
            <a:srgbClr val="F79646">
              <a:alpha val="30196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Упражнение «Отдых у реки»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Ложитесь </a:t>
            </a: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на теплый песочек (на коврики) в удобное положение. Вытянитесь и</a:t>
            </a:r>
          </a:p>
          <a:p>
            <a:pPr marL="0" indent="0" algn="just">
              <a:buNone/>
            </a:pP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расслабьтесь. Пришло время отдохнуть после веселого купания. Закройте глазки</a:t>
            </a:r>
          </a:p>
          <a:p>
            <a:pPr marL="0" indent="0" algn="just">
              <a:buNone/>
            </a:pP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и слушайте мой голос. Дышите легко и спокойно.</a:t>
            </a:r>
          </a:p>
          <a:p>
            <a:pPr marL="0" indent="0" algn="just">
              <a:buNone/>
            </a:pP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Представьте себе, что вы находитесь на берегу реки. Вы лежите на мягком</a:t>
            </a:r>
          </a:p>
          <a:p>
            <a:pPr marL="0" indent="0" algn="just">
              <a:buNone/>
            </a:pP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теплом песочке... Вам тепло и приятно... Теплые легкие лучики солнышка нежно</a:t>
            </a:r>
          </a:p>
          <a:p>
            <a:pPr marL="0" indent="0" algn="just">
              <a:buNone/>
            </a:pP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гладят вас по лицу, шее, рукам, ногам — по всему телу... Ваши руки отдыхают...</a:t>
            </a:r>
          </a:p>
          <a:p>
            <a:pPr marL="0" indent="0" algn="just">
              <a:buNone/>
            </a:pP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Ваши ноги отдыхают. Дышим легко... ровно... глубоко... Теплый ласковый</a:t>
            </a:r>
          </a:p>
          <a:p>
            <a:pPr marL="0" indent="0" algn="just">
              <a:buNone/>
            </a:pP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ветерок обдувает все ваше тело легкой свежестью. Вам тепло и приятно...</a:t>
            </a:r>
          </a:p>
          <a:p>
            <a:pPr marL="0" indent="0" algn="just">
              <a:buNone/>
            </a:pP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Лучики солнышка скользят по вашей коже, приятно согревая ее. Вы спокойно</a:t>
            </a:r>
          </a:p>
          <a:p>
            <a:pPr marL="0" indent="0" algn="just">
              <a:buNone/>
            </a:pP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отдыхаете и... засыпаете. Дышим легко... ровно... глубоко...</a:t>
            </a:r>
          </a:p>
          <a:p>
            <a:pPr marL="0" indent="0" algn="just">
              <a:buNone/>
            </a:pP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Хорошо мы отдыхали, отдыхали, отдыхали. Но уже пора вставать!</a:t>
            </a:r>
          </a:p>
          <a:p>
            <a:pPr marL="0" indent="0" algn="just">
              <a:buNone/>
            </a:pP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Потянуться, улыбнуться, всем открыть глаза и встать!</a:t>
            </a:r>
          </a:p>
          <a:p>
            <a:pPr marL="0" indent="0" algn="just">
              <a:buNone/>
            </a:pP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Обсудите с детьми их ощущения, представления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8904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75455"/>
            <a:ext cx="9144000" cy="75635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8003232" cy="724942"/>
          </a:xfrm>
          <a:solidFill>
            <a:srgbClr val="F79646">
              <a:alpha val="30196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 «Подари улыбку по кругу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теперь все вместе дружно хором скажем:</a:t>
            </a:r>
          </a:p>
          <a:p>
            <a:pPr marL="0" indent="0" algn="ctr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Посмотри в глаза друзьям!</a:t>
            </a:r>
          </a:p>
          <a:p>
            <a:pPr marL="0" indent="0" algn="ctr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Как приятно было нам!</a:t>
            </a:r>
          </a:p>
          <a:p>
            <a:pPr marL="0" indent="0" algn="ctr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Нам понравилось играть,</a:t>
            </a:r>
          </a:p>
          <a:p>
            <a:pPr marL="0" indent="0" algn="ctr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Мы придем сюда опять!</a:t>
            </a:r>
          </a:p>
        </p:txBody>
      </p:sp>
    </p:spTree>
    <p:extLst>
      <p:ext uri="{BB962C8B-B14F-4D97-AF65-F5344CB8AC3E}">
        <p14:creationId xmlns:p14="http://schemas.microsoft.com/office/powerpoint/2010/main" val="8061038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466</Words>
  <Application>Microsoft Office PowerPoint</Application>
  <PresentationFormat>Экран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Игра «Кино»</vt:lpstr>
      <vt:lpstr>Этюд «Игры в воде»</vt:lpstr>
      <vt:lpstr>Упражнение «Отдых у реки»</vt:lpstr>
      <vt:lpstr>Игра «Подари улыбку по кругу»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Игровое занятие 1. «Кинолента» </dc:title>
  <dc:creator>Пользователь</dc:creator>
  <cp:lastModifiedBy>Пользователь</cp:lastModifiedBy>
  <cp:revision>5</cp:revision>
  <dcterms:created xsi:type="dcterms:W3CDTF">2020-10-05T09:32:43Z</dcterms:created>
  <dcterms:modified xsi:type="dcterms:W3CDTF">2023-11-14T10:25:03Z</dcterms:modified>
</cp:coreProperties>
</file>