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9" r:id="rId11"/>
    <p:sldId id="270" r:id="rId12"/>
    <p:sldId id="275" r:id="rId13"/>
    <p:sldId id="278" r:id="rId14"/>
    <p:sldId id="277" r:id="rId15"/>
    <p:sldId id="28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43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file.mobilmusic.ru/d4/50/04/57586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7224" y="761981"/>
            <a:ext cx="3524138" cy="3524275"/>
          </a:xfrm>
          <a:prstGeom prst="rect">
            <a:avLst/>
          </a:prstGeom>
          <a:noFill/>
        </p:spPr>
      </p:pic>
      <p:pic>
        <p:nvPicPr>
          <p:cNvPr id="12320" name="Picture 32" descr="http://www.cliparthut.com/clip-arts/1817/olympic-torch-clip-art-181771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500035" y="190477"/>
            <a:ext cx="1606613" cy="4667283"/>
          </a:xfrm>
          <a:prstGeom prst="rect">
            <a:avLst/>
          </a:prstGeom>
          <a:noFill/>
        </p:spPr>
      </p:pic>
      <p:pic>
        <p:nvPicPr>
          <p:cNvPr id="12298" name="Picture 10" descr="http://cliparts.co/cliparts/6cr/LeG/6crLeGqcK.pn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t="32759" r="-1724" b="27586"/>
          <a:stretch>
            <a:fillRect/>
          </a:stretch>
        </p:blipFill>
        <p:spPr bwMode="auto">
          <a:xfrm>
            <a:off x="5286380" y="4572009"/>
            <a:ext cx="3714776" cy="1930844"/>
          </a:xfrm>
          <a:prstGeom prst="rect">
            <a:avLst/>
          </a:prstGeom>
          <a:noFill/>
        </p:spPr>
      </p:pic>
      <p:pic>
        <p:nvPicPr>
          <p:cNvPr id="16" name="Picture 2" descr="http://nevseoboi.com.ua/uploads/posts/2010-02/1265903715_200607060814028.jpg"/>
          <p:cNvPicPr>
            <a:picLocks noChangeAspect="1" noChangeArrowheads="1"/>
          </p:cNvPicPr>
          <p:nvPr/>
        </p:nvPicPr>
        <p:blipFill>
          <a:blip r:embed="rId5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070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5" name="Рисунок 24" descr="Best-Olympic-Rings-Wallpaper-Download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3905253"/>
            <a:ext cx="3714744" cy="2786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4871126-DEB9-4C0D-ADAF-066BEBCE721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F392D5B-7973-48D0-8822-D0B44FC8E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4871126-DEB9-4C0D-ADAF-066BEBCE721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F392D5B-7973-48D0-8822-D0B44FC8E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139952" y="2130426"/>
            <a:ext cx="4318248" cy="1470025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Зимние забавы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95936" y="4005064"/>
            <a:ext cx="4608512" cy="13681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Автор: Торопова О.А., учитель физической культуры МК Заречной СОШ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4871126-DEB9-4C0D-ADAF-066BEBCE721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F392D5B-7973-48D0-8822-D0B44FC8ED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5374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file.mobilmusic.ru/d4/50/04/57586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" y="190478"/>
            <a:ext cx="2476421" cy="2476517"/>
          </a:xfrm>
          <a:prstGeom prst="rect">
            <a:avLst/>
          </a:prstGeom>
          <a:noFill/>
        </p:spPr>
      </p:pic>
      <p:pic>
        <p:nvPicPr>
          <p:cNvPr id="7" name="Picture 2" descr="http://nevseoboi.com.ua/uploads/posts/2010-02/1265903715_200607060814028.jpg"/>
          <p:cNvPicPr>
            <a:picLocks noChangeAspect="1" noChangeArrowheads="1"/>
          </p:cNvPicPr>
          <p:nvPr/>
        </p:nvPicPr>
        <p:blipFill>
          <a:blip r:embed="rId3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070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1" name="Picture 32" descr="http://www.cliparthut.com/clip-arts/1817/olympic-torch-clip-art-181771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214283" y="1809739"/>
            <a:ext cx="1377097" cy="4000528"/>
          </a:xfrm>
          <a:prstGeom prst="rect">
            <a:avLst/>
          </a:prstGeom>
          <a:noFill/>
        </p:spPr>
      </p:pic>
      <p:pic>
        <p:nvPicPr>
          <p:cNvPr id="9" name="Рисунок 8" descr="Best-Olympic-Rings-Wallpaper-Download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5143513"/>
            <a:ext cx="2000264" cy="1500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2" name="Picture 12" descr="http://www.familyclick.com/static/images/deco_lin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5"/>
            <a:ext cx="9001156" cy="1260852"/>
          </a:xfrm>
          <a:prstGeom prst="rect">
            <a:avLst/>
          </a:prstGeom>
          <a:noFill/>
        </p:spPr>
      </p:pic>
      <p:pic>
        <p:nvPicPr>
          <p:cNvPr id="10" name="Picture 32" descr="http://www.cliparthut.com/clip-arts/1817/olympic-torch-clip-art-181771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 rot="19988908">
            <a:off x="5673442" y="4352439"/>
            <a:ext cx="486408" cy="1413036"/>
          </a:xfrm>
          <a:prstGeom prst="rect">
            <a:avLst/>
          </a:prstGeom>
          <a:noFill/>
        </p:spPr>
      </p:pic>
      <p:pic>
        <p:nvPicPr>
          <p:cNvPr id="7" name="Picture 2" descr="http://nevseoboi.com.ua/uploads/posts/2010-02/1265903715_200607060814028.jpg"/>
          <p:cNvPicPr>
            <a:picLocks noChangeAspect="1" noChangeArrowheads="1"/>
          </p:cNvPicPr>
          <p:nvPr/>
        </p:nvPicPr>
        <p:blipFill>
          <a:blip r:embed="rId4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070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8" name="Рисунок 7" descr="Best-Olympic-Rings-Wallpaper-Download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3" y="190478"/>
            <a:ext cx="2214578" cy="1660935"/>
          </a:xfrm>
          <a:prstGeom prst="rect">
            <a:avLst/>
          </a:prstGeom>
        </p:spPr>
      </p:pic>
      <p:pic>
        <p:nvPicPr>
          <p:cNvPr id="9" name="Picture 10" descr="http://cliparts.co/cliparts/6cr/LeG/6crLeGqcK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 t="32759" r="-1724" b="27586"/>
          <a:stretch>
            <a:fillRect/>
          </a:stretch>
        </p:blipFill>
        <p:spPr bwMode="auto">
          <a:xfrm rot="335796">
            <a:off x="6042410" y="5226862"/>
            <a:ext cx="2835778" cy="1473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nevseoboi.com.ua/uploads/posts/2010-02/1265903715_200607060814028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070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9" name="Picture 6" descr="http://file.mobilmusic.ru/d4/50/04/57586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743335" flipH="1">
            <a:off x="301302" y="3530179"/>
            <a:ext cx="2476421" cy="2476517"/>
          </a:xfrm>
          <a:prstGeom prst="rect">
            <a:avLst/>
          </a:prstGeom>
          <a:noFill/>
        </p:spPr>
      </p:pic>
      <p:pic>
        <p:nvPicPr>
          <p:cNvPr id="10" name="Picture 32" descr="http://www.cliparthut.com/clip-arts/1817/olympic-torch-clip-art-181771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142845" y="857232"/>
            <a:ext cx="1278733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nevseoboi.com.ua/uploads/posts/2010-02/1265903715_200607060814028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070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1" name="Picture 32" descr="http://www.cliparthut.com/clip-arts/1817/olympic-torch-clip-art-181771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7715273" y="2285992"/>
            <a:ext cx="1135857" cy="3299715"/>
          </a:xfrm>
          <a:prstGeom prst="rect">
            <a:avLst/>
          </a:prstGeom>
          <a:noFill/>
        </p:spPr>
      </p:pic>
      <p:pic>
        <p:nvPicPr>
          <p:cNvPr id="12" name="Рисунок 11" descr="Best-Olympic-Rings-Wallpaper-Download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5048262"/>
            <a:ext cx="2214578" cy="1660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nevseoboi.com.ua/uploads/posts/2010-02/1265903715_200607060814028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070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956E5F72-2A59-4FFA-A2A2-E75E347C307C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FA6D619-AFB3-4901-BF2A-AC340C66B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4871126-DEB9-4C0D-ADAF-066BEBCE721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F392D5B-7973-48D0-8822-D0B44FC8E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4871126-DEB9-4C0D-ADAF-066BEBCE721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F392D5B-7973-48D0-8822-D0B44FC8E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nevseoboi.com.ua/uploads/posts/2010-02/1265903715_20060706081402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027" y="72008"/>
            <a:ext cx="9144000" cy="68580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Средняя обшеобразовательная школа 31 г. Йошкар-Ола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                                                                                      							                                                                                        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координационных  способностей на склоне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занятиях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лыжной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подготовкой обучающихся 7-8 классов»                                       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Храмова  Олеся Владимировна                                                                                                     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Учитель Физической культуры                                                                                                       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im0-tub-ru.yandex.net/i?id=9e00027e4aedcb3728caa042423ee712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758" y="87626"/>
            <a:ext cx="1052165" cy="1052165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9e00027e4aedcb3728caa042423ee712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70041" y="87626"/>
            <a:ext cx="1052165" cy="1052165"/>
          </a:xfrm>
          <a:prstGeom prst="rect">
            <a:avLst/>
          </a:prstGeom>
          <a:noFill/>
        </p:spPr>
      </p:pic>
      <p:pic>
        <p:nvPicPr>
          <p:cNvPr id="16390" name="Picture 6" descr="http://ozvest.ru/images/2014/02/ly-zhi1.jpg"/>
          <p:cNvPicPr>
            <a:picLocks noChangeAspect="1" noChangeArrowheads="1"/>
          </p:cNvPicPr>
          <p:nvPr/>
        </p:nvPicPr>
        <p:blipFill>
          <a:blip r:embed="rId3" cstate="print"/>
          <a:srcRect l="2590" t="10360" r="4173" b="9352"/>
          <a:stretch>
            <a:fillRect/>
          </a:stretch>
        </p:blipFill>
        <p:spPr bwMode="auto">
          <a:xfrm>
            <a:off x="221789" y="4253734"/>
            <a:ext cx="3096344" cy="2666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1124742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pPr lvl="0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Восстановительные средства и мероприятия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68760"/>
            <a:ext cx="8715436" cy="5857892"/>
          </a:xfrm>
        </p:spPr>
        <p:txBody>
          <a:bodyPr>
            <a:normAutofit/>
          </a:bodyPr>
          <a:lstStyle/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этапе  начальной спортивной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специализации: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 рациональная тренировка</a:t>
            </a:r>
          </a:p>
          <a:p>
            <a:pPr marL="457200" indent="-45720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режим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спортсменов </a:t>
            </a:r>
          </a:p>
          <a:p>
            <a:pPr marL="457200" indent="-45720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интервалы отдыха </a:t>
            </a:r>
          </a:p>
          <a:p>
            <a:pPr marL="457200" indent="-45720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полноценное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питание.</a:t>
            </a: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дополнительных средств восстановления рекомендуется систематическое применение водных процедур гигиенического и закаливающего характера. Витаминизация с учетом сезонных изменений. Релаксационные и дыхательные упражнения.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928671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исследования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40" y="1034749"/>
            <a:ext cx="8929719" cy="5857892"/>
          </a:xfrm>
        </p:spPr>
        <p:txBody>
          <a:bodyPr>
            <a:normAutofit/>
          </a:bodyPr>
          <a:lstStyle/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Теоретическая значимость: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заключается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общении, иллюстративного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позновательного материала  по теме исследования – лыжный спорт, развитие координационных способностей.</a:t>
            </a: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значимость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заключается в разработке методического пособия «Упражнения для развития координационных способностей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склоне занятий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лыжной подготовкой».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1268758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Медико-биологические  средства восстановления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40" y="1340768"/>
            <a:ext cx="8929719" cy="5857892"/>
          </a:xfrm>
        </p:spPr>
        <p:txBody>
          <a:bodyPr>
            <a:normAutofit/>
          </a:bodyPr>
          <a:lstStyle/>
          <a:p>
            <a:pPr indent="536575" algn="just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Массаж.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Влияет положительно на повышение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работоспособности.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зависимости от цели,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утомления, характера выполненной работы применяется конкретная методика восстановительного массажа.</a:t>
            </a:r>
          </a:p>
          <a:p>
            <a:pPr lvl="0" indent="536575" algn="just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Психологические </a:t>
            </a:r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средства восстановления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36575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Оптимальный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моральный климат в группе, положительные эмоции, комфортные условия быта, интересный, разнообразный отдых  и др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indent="536575" algn="just"/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Фармакологические средства восстановления.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36575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Фармакологическое регулирование тренированности спортсменов проводится строго индивидуально, по конкретным показаниям  и направлено на расширение «узких» мест метаболических циклов с использованием малотоксичных биологически активных соединений, являющимися нормальными метаболитами или катализаторами реакции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биосинтеза</a:t>
            </a:r>
          </a:p>
          <a:p>
            <a:pPr lvl="0" indent="536575" algn="just"/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Физические факторы.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Теплые ванны и души обладают седативным действием, повышают обмен веществ и применяются после тренировки. После нагрузок хорошее успокаивающее и восстановительное средство – эвкалиптовые ванны.</a:t>
            </a:r>
          </a:p>
          <a:p>
            <a:pPr indent="536575" algn="just">
              <a:spcBef>
                <a:spcPts val="0"/>
              </a:spcBef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928671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подготовка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txBody>
          <a:bodyPr>
            <a:noAutofit/>
          </a:bodyPr>
          <a:lstStyle/>
          <a:p>
            <a:pPr indent="536575"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Специфика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лыжных гонок прежде всего способствует формированию психической    выносливости, целеустремленности, самостоятельности в постановке и реализации целей, принятии решений,  воспитании воли.</a:t>
            </a: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1. Вербальные (словесные) – лекции, беседы, доклады.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2. Комплексные – всевозможные спортивные и психолого-педагогические упражнения.</a:t>
            </a: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спорте огромную роль играет мотивация спортсмена на достижение определенного результата на соревнованиях и в процессе подготовки. Основу мотивации человека к достижениям составляют привычные мотивы, сложившиеся в процессе его жизни.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928671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и рекомендации.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40" y="1000108"/>
            <a:ext cx="8929719" cy="5857892"/>
          </a:xfrm>
        </p:spPr>
        <p:txBody>
          <a:bodyPr>
            <a:normAutofit/>
          </a:bodyPr>
          <a:lstStyle/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Учителям физкультуры по лыжной подготовке.</a:t>
            </a: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данное пособие при проведении учебных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занятий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лыжной подготовке:</a:t>
            </a: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разработке упражнений для развития координационных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способностей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склоне учитывать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возрастные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индивидуальные особенности  детей и подростков.</a:t>
            </a:r>
          </a:p>
          <a:p>
            <a:pPr indent="536575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Разрабатывать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новые виды упражнений, способствующие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координационных способностей.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Продолжать работу над созданием  методических разработок по проведению массовых спортивных мероприятий.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928671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4" y="1000109"/>
            <a:ext cx="8929719" cy="5857892"/>
          </a:xfrm>
        </p:spPr>
        <p:txBody>
          <a:bodyPr>
            <a:no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по лыжным гонкам для детско-юношеских спортивных школ и специализированных детско-юношеских школ олимпийского резерва. Ред. кандидат педагогических наук П.В.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Квашук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кандидат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пед.наук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И.Г.Сотскова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О.Е.Левочкина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В.В.Лоншаков., Москва «Просвещение» 1997 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по лыжным гонкам для системы дополнительного образования детей: детско-юношеских спортивных школ,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специализированых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детско-юношеских школ олимпийского резерва. Авторы-составители: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Квашук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П.В. - кандидат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пед.наук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Бакланов Л.Н. – кандидат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пед.наук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Левочкина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О.Е.. Изд. Москва, «Советский спорт», 2003 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Нормативно-правовые основы, регулирующие деятельность спортивных школ.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Гос.Ком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РФ по физической культуре и туризму, Мин.образования РФ, Москва, 1995г.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Сборник Нормативно-правовых документов, регулирующих деятельность образовательных учреждений дополнительного образования детей, в том числе, ДЮСШ, ДЮКФП., Тюмень 2000 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Лыжный спорт. Учебное пособие,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И.М.Бутин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Москва , 2000г.;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Техническая подготовка лыжника. Учебно-практическая пособие., Т.И. Раменская. .Изд. «Физкультура и спорт», Москва, 1999г.;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Тренировка лыжника-гонщика. Очерки теории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методики.,В.Н.Манжосов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Изд. «Физкультура и спорт», Москва, 1996 г.;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Силовая подготовка лыжника. В.К.Кузнецов., Изд. «Физкультура и спорт», 1982 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педагогического контроля деятельности спортивных школ. Метод. Рекомендации., В.Г.Бауэр., Изд. «Советский спорт», Москва 2003 г.;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тренировки лыжниц-гонщиц. Учебное пособие.,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В.М.Ковязин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 Тюмень, 1996 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одаренностей и поиск талантов в спорте.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В.Н.Селуянов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Изд. «Наука спорту", Москва, 2000 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Юный лыжник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Т.И.Раменская  Изд-во «Спорт.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Пресс».2004г.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тренировки в лыжные гонки от новичков до Мастера Спорта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1-2 часть. Учебное пособие.,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В.М.Ковязин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 В.Н.Потапов,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В.Я.Субботин.Тюменский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Государственный Университет, 1997 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Юный лыжник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Т.И.Раменская  Изд-во «Спорт.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Пресс».2004г.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тренировки в лыжные гонки от новичков до Мастера Спорта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1-2 часть. Учебное пособие.,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В.М.Ковязин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 В.Н.Потапов,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В.Я.Субботин.Тюменский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Государственный Университет, 1997 г.</a:t>
            </a:r>
          </a:p>
          <a:p>
            <a:pPr marL="514350" indent="-514350" algn="just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tihi.ru/pics/2013/11/30/48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67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-1188640" y="3861049"/>
            <a:ext cx="7452320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>
                  <a:solidFill>
                    <a:srgbClr val="002060"/>
                  </a:solidFill>
                </a:ln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</a:t>
            </a:r>
          </a:p>
          <a:p>
            <a:pPr algn="ctr"/>
            <a:r>
              <a:rPr lang="ru-RU" sz="5400" b="1" dirty="0" smtClean="0">
                <a:ln w="1905">
                  <a:solidFill>
                    <a:srgbClr val="002060"/>
                  </a:solidFill>
                </a:ln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внимание!!!</a:t>
            </a:r>
            <a:endParaRPr lang="ru-RU" sz="5400" b="1" dirty="0">
              <a:ln w="1905">
                <a:solidFill>
                  <a:srgbClr val="002060"/>
                </a:solidFill>
              </a:ln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7198"/>
            <a:ext cx="8784976" cy="895813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исследования 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96552" y="1484784"/>
            <a:ext cx="5643603" cy="578645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стратегия создания 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етодического  пособия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методических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рекомендаций в помощь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начинающему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учителю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Физической культуры.</a:t>
            </a:r>
          </a:p>
          <a:p>
            <a:pPr algn="l"/>
            <a:endParaRPr lang="ru-RU" dirty="0"/>
          </a:p>
        </p:txBody>
      </p:sp>
      <p:pic>
        <p:nvPicPr>
          <p:cNvPr id="6" name="Рисунок 5" descr="363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4723" y="1300478"/>
            <a:ext cx="400976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http://outdoorscafemag.com/wp-content/uploads/2016/06/Beginner-Skiing-Tip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646" y="3789040"/>
            <a:ext cx="4064968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3-tub-ru.yandex.net/i?id=29867128d96d2dde40a71c8bfa7336b7&amp;n=33&amp;h=215&amp;w=3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484784"/>
            <a:ext cx="4778524" cy="3170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68154" cy="848657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Лыжный спорт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3" y="965289"/>
            <a:ext cx="8968154" cy="5704071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лыжного спорта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Лыжные гонки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орнолыжный спорт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рыжки  на лыжах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трамплина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ыжное двоеборье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Сноуборд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ристайл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Высокое развитие координационных способностей.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пражнения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склоне - средство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 координационных способностей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b-port.com/mediafiles/items/2013/02/99161/eecc438dfe5a2aa8b38c486bdb51458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356992"/>
            <a:ext cx="2592289" cy="194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664" y="142877"/>
            <a:ext cx="8856985" cy="85723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 аппарат исслндования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091" y="978662"/>
            <a:ext cx="8715436" cy="9030164"/>
          </a:xfrm>
        </p:spPr>
        <p:txBody>
          <a:bodyPr>
            <a:noAutofit/>
          </a:bodyPr>
          <a:lstStyle/>
          <a:p>
            <a:pPr lvl="0" indent="536575" algn="just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36575"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методическое обеспечение физической подготовки школьников 7-8 классов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indent="536575"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методический материал для развития координационных способностей  на склоне на занятиях лыжной подготовкой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indent="536575"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разработать методическое пособие «Упражнения для развития координационных  спрсобноостей  на склоне  на занятиях лыжной подготовкой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indent="536575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Изучить научно методическую литературу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Дать характеристику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понятий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«лыжная подготовка» 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«лыжный спорт»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-Определить особенности  физической 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нагрузки  при занятиях  лыжным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спортом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-Изучить развития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координационных способностей  на занятиях лыжной    подготовкой:</a:t>
            </a:r>
          </a:p>
          <a:p>
            <a:pPr lvl="0" indent="536575" algn="just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122413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9036496" cy="1080120"/>
          </a:xfrm>
        </p:spPr>
        <p:txBody>
          <a:bodyPr anchor="ctr">
            <a:normAutofit fontScale="92500" lnSpcReduction="10000"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и планирование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тренировочного процесса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536575">
              <a:spcBef>
                <a:spcPct val="20000"/>
              </a:spcBef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формами учебно-тренировочной работы являются:</a:t>
            </a:r>
          </a:p>
          <a:p>
            <a:pPr lvl="0" indent="536575" algn="just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-групповые теоретические и практические учебно-тренировочные занятия по расписанию;</a:t>
            </a:r>
          </a:p>
          <a:p>
            <a:pPr lvl="0" indent="536575" algn="just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-участие  в соревнованиях, спортивных мероприятиях, </a:t>
            </a:r>
          </a:p>
          <a:p>
            <a:pPr lvl="0" indent="536575" algn="just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-пребывание в  спортивно- оздоровительных лагерях, на  учебно-тренировочных сборах;</a:t>
            </a:r>
          </a:p>
          <a:p>
            <a:pPr lvl="0" indent="536575" algn="just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-проведение восстановительных мероприятий;</a:t>
            </a:r>
          </a:p>
          <a:p>
            <a:pPr lvl="0" indent="536575" algn="just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-просмотр учебных видеозаписей.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928671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/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Теоретическая подготовка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000108"/>
            <a:ext cx="8858312" cy="5643603"/>
          </a:xfrm>
        </p:spPr>
        <p:txBody>
          <a:bodyPr>
            <a:normAutofit/>
          </a:bodyPr>
          <a:lstStyle/>
          <a:p>
            <a:pPr indent="536575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1. Перспективы подготовки юных лыжников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6575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Педагогический и врачебный контроль, физические возможности и функциональное состояние организма спортсмена.</a:t>
            </a:r>
          </a:p>
          <a:p>
            <a:pPr indent="536575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Основы техники лыжных ходов.</a:t>
            </a:r>
          </a:p>
          <a:p>
            <a:pPr indent="536575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Основы методики тренировки лыжника-гонщика.</a:t>
            </a:r>
          </a:p>
          <a:p>
            <a:pPr indent="536575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928671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исследования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000109"/>
            <a:ext cx="9001156" cy="564173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 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6575"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 (сентябрь - ноябрь)</a:t>
            </a:r>
          </a:p>
          <a:p>
            <a:pPr algn="l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зучение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литературы по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исследуемой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6575"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Исполнительный (декабрь – апрель)</a:t>
            </a:r>
          </a:p>
          <a:p>
            <a:pPr algn="l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азработка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методического пособия «Упражнения дя развития координационных способностей на склоне занятиях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лыжной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подготовкой».</a:t>
            </a:r>
          </a:p>
          <a:p>
            <a:pPr algn="l"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6575"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Заключительный (апрель – май)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ормулировка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выводов и разработка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algn="l">
              <a:spcBef>
                <a:spcPts val="0"/>
              </a:spcBef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даций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1.ytimg.com/vi/VWDHFfz0fwE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4" t="4127" r="23010" b="5699"/>
          <a:stretch/>
        </p:blipFill>
        <p:spPr bwMode="auto">
          <a:xfrm>
            <a:off x="5652120" y="3132255"/>
            <a:ext cx="3384376" cy="3572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"/>
            <a:ext cx="9144000" cy="1000108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Техническая подготовка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3" y="1071547"/>
            <a:ext cx="8750205" cy="2573477"/>
          </a:xfrm>
        </p:spPr>
        <p:txBody>
          <a:bodyPr>
            <a:normAutofit/>
          </a:bodyPr>
          <a:lstStyle/>
          <a:p>
            <a:pPr indent="53657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задачей технической подготовки на этапе углубленной спортивной специализации является достижение автоматизма и стабилизации двигательных действий лыжников, совершенствование координационной и ритмической структуры при передвижении классическими и коньковыми лыжными ходами.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kolakvilda.cz/wp-content/uploads/2014/04/Skike-ly%C5%BEa%C5%99i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80" y="2852936"/>
            <a:ext cx="3672409" cy="37029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928671"/>
          </a:xfrm>
          <a:solidFill>
            <a:schemeClr val="tx2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упражнения и соревнования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7849597" cy="5453228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нормативы по общей и специальной физической подготовке для лыжников-гонщиков  обучения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учебно-тренировочном этапе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Бег 60 м с низкого старта (сек) 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в длину с места, (см)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Подтягивание на высокой перекладине,  (раз)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Сгибание и разгибание рук в упоре лежа от пола, (раз) 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Многоскоки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(5-скок), (м.)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 1 км; мин.сек. 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 2 км; мин.сек.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Лыжи, классический стиль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км; мин, с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км; мин, с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Лыжи, свободный  стиль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км; мин, с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км; мин, с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 нормативов</a:t>
            </a:r>
          </a:p>
          <a:p>
            <a:pPr marL="457200" indent="-457200" algn="just">
              <a:buFont typeface="+mj-lt"/>
              <a:buAutoNum type="arabicParenR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wyksa.ru/news/data/upimages/ofp_aaadmi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49707"/>
            <a:ext cx="3748053" cy="3284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628</TotalTime>
  <Words>904</Words>
  <Application>Microsoft Office PowerPoint</Application>
  <PresentationFormat>Экран (4:3)</PresentationFormat>
  <Paragraphs>137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Тема16</vt:lpstr>
      <vt:lpstr>Презентация PowerPoint</vt:lpstr>
      <vt:lpstr>Вид исследования </vt:lpstr>
      <vt:lpstr>Лыжный спорт</vt:lpstr>
      <vt:lpstr>Научный  аппарат исслндования</vt:lpstr>
      <vt:lpstr>          </vt:lpstr>
      <vt:lpstr> Теоретическая подготовка</vt:lpstr>
      <vt:lpstr>Этапы исследования </vt:lpstr>
      <vt:lpstr> Техническая подготовка</vt:lpstr>
      <vt:lpstr>Контрольные упражнения и соревнования</vt:lpstr>
      <vt:lpstr> Восстановительные средства и мероприятия</vt:lpstr>
      <vt:lpstr>Значимость исследования</vt:lpstr>
      <vt:lpstr>Медико-биологические  средства восстановления</vt:lpstr>
      <vt:lpstr> Психологическая подготовка</vt:lpstr>
      <vt:lpstr> Выводы и рекомендации.</vt:lpstr>
      <vt:lpstr>Список используемой литературы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1</cp:lastModifiedBy>
  <cp:revision>87</cp:revision>
  <dcterms:created xsi:type="dcterms:W3CDTF">2015-12-25T20:36:45Z</dcterms:created>
  <dcterms:modified xsi:type="dcterms:W3CDTF">2023-11-12T19:30:40Z</dcterms:modified>
</cp:coreProperties>
</file>