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9" r:id="rId3"/>
    <p:sldId id="257" r:id="rId4"/>
    <p:sldId id="258" r:id="rId5"/>
    <p:sldId id="260" r:id="rId6"/>
    <p:sldId id="262" r:id="rId7"/>
    <p:sldId id="261" r:id="rId8"/>
    <p:sldId id="263" r:id="rId9"/>
    <p:sldId id="265" r:id="rId10"/>
    <p:sldId id="264" r:id="rId11"/>
    <p:sldId id="266" r:id="rId12"/>
    <p:sldId id="275" r:id="rId13"/>
    <p:sldId id="267" r:id="rId14"/>
    <p:sldId id="268" r:id="rId15"/>
    <p:sldId id="270" r:id="rId16"/>
    <p:sldId id="269" r:id="rId17"/>
    <p:sldId id="271" r:id="rId18"/>
    <p:sldId id="272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5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002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053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04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780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6809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5595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6511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352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205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426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066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764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07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905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582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634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541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B711F36-2BCC-4AAC-A61A-614B0FB520A9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0FA876E5-97A3-478B-89D7-8DD05ECE7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1680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РОЖДЕСТВА ПРЕСВЯТОЙ БОГОРОДИЦЫ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Лыщичи</a:t>
            </a:r>
            <a:endParaRPr lang="ru-RU" sz="4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2369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81" y="2181727"/>
            <a:ext cx="6547737" cy="43634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448" y="385011"/>
            <a:ext cx="6558844" cy="46201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78776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661" y="654242"/>
            <a:ext cx="7911147" cy="5557582"/>
          </a:xfrm>
        </p:spPr>
      </p:pic>
    </p:spTree>
    <p:extLst>
      <p:ext uri="{BB962C8B-B14F-4D97-AF65-F5344CB8AC3E}">
        <p14:creationId xmlns:p14="http://schemas.microsoft.com/office/powerpoint/2010/main" val="311831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19" y="177799"/>
            <a:ext cx="9881481" cy="6365321"/>
          </a:xfrm>
        </p:spPr>
      </p:pic>
    </p:spTree>
    <p:extLst>
      <p:ext uri="{BB962C8B-B14F-4D97-AF65-F5344CB8AC3E}">
        <p14:creationId xmlns:p14="http://schemas.microsoft.com/office/powerpoint/2010/main" val="1455633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Успения Пресвятой Богородицы.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С.Найтоповичи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889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37" y="785814"/>
            <a:ext cx="5727515" cy="54482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405562" y="1663303"/>
            <a:ext cx="558165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Успения построена в стиле ампир в 1825 г. на средства помещика Я. </a:t>
            </a:r>
            <a:r>
              <a:rPr lang="ru-RU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Чернолусского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в 1930 г. закрыта, разобрана отдельно стоявшая колокольня. В 1990-е гг. отреставрирована, действует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Храм был построен в 1825 году на месте старого деревянного храма на средства графа Якова </a:t>
            </a:r>
            <a:r>
              <a:rPr lang="ru-RU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Чернолусского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в память Отечественной Войны 1812 года. В 1930 году была разобрана отдельно стоявшая колокольня. В 1937 году советскими властями храм был закрыт. Однако все убранство храма и утварь еще долго оставались нетронутыми, что позволило в годы Великой Отечественной войны совершать в нем Богослужения.</a:t>
            </a:r>
          </a:p>
        </p:txBody>
      </p:sp>
    </p:spTree>
    <p:extLst>
      <p:ext uri="{BB962C8B-B14F-4D97-AF65-F5344CB8AC3E}">
        <p14:creationId xmlns:p14="http://schemas.microsoft.com/office/powerpoint/2010/main" val="948228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00" y="714375"/>
            <a:ext cx="5315445" cy="5491163"/>
          </a:xfrm>
        </p:spPr>
      </p:pic>
      <p:sp>
        <p:nvSpPr>
          <p:cNvPr id="5" name="Прямоугольник 4"/>
          <p:cNvSpPr/>
          <p:nvPr/>
        </p:nvSpPr>
        <p:spPr>
          <a:xfrm>
            <a:off x="5897245" y="2114550"/>
            <a:ext cx="60756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Окончательно храм был закрыт после войны. С этого времени в здании разместился склад.</a:t>
            </a:r>
          </a:p>
          <a:p>
            <a:pPr algn="ctr"/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1991 году, на собрании жителей села </a:t>
            </a:r>
            <a:r>
              <a:rPr lang="ru-RU" sz="2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Найтоповичи</a:t>
            </a: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было принято решение о </a:t>
            </a:r>
            <a:r>
              <a:rPr lang="ru-RU" sz="2000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возстановлении</a:t>
            </a:r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храма. Ремонтные работы были завершены в 1995 году. 28 августа 1995 года, в день Престольного праздника в честь Успения Пресвятой Богородицы, в храме был отслужен молебен, с 7 января 1996 года в нем начались регулярные Богослужения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68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51" y="399083"/>
            <a:ext cx="2889007" cy="61207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911" y="399083"/>
            <a:ext cx="7561261" cy="6155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2089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312" y="502271"/>
            <a:ext cx="7821487" cy="58707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1930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555" y="398859"/>
            <a:ext cx="8167688" cy="61257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07906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13134"/>
            <a:ext cx="8339137" cy="6254353"/>
          </a:xfrm>
        </p:spPr>
      </p:pic>
    </p:spTree>
    <p:extLst>
      <p:ext uri="{BB962C8B-B14F-4D97-AF65-F5344CB8AC3E}">
        <p14:creationId xmlns:p14="http://schemas.microsoft.com/office/powerpoint/2010/main" val="1960814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62" y="396492"/>
            <a:ext cx="4086747" cy="613611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5609968" y="956169"/>
            <a:ext cx="588181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Рождества Богородицы с высокой колокольней построена в 1814 году, вместо прежней XVIII века, в честь победы в Отечественной войне 1812 года.</a:t>
            </a:r>
            <a:endParaRPr lang="ru-RU" sz="4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718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39" y="569011"/>
            <a:ext cx="4571771" cy="57816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667632" y="397471"/>
            <a:ext cx="6096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1909 году надстроена и расширена трапезная с приделами по сторонам и сооружена новая колокольня; тогда же, видимо, появилось и нынешнее завершение храма. В советское время закрыта, использовалась под склад. Красивые иконостасы в стиле барокко существовали еще в 1970-х годах, позже погибли при пожаре, тогда же обрушилась верхняя часть храма. Расположена в центре села на берегу реки, доминирует в окружающем пейзаже. Стены здания кирпичные, оштукатуренные.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37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469924" y="580007"/>
            <a:ext cx="6096000" cy="53245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Оригинальный крестообразный в плане храм в стиле позднего классицизма с пристройками в русском стиле. В объемной композиции выделяется высотой основной четверик с крупными сегментными окнами вверху и поздней четырехскатной кровлей, увенчанной декоративным </a:t>
            </a:r>
            <a:r>
              <a:rPr lang="ru-RU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пятиглавием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К четверику примыкают прямоугольные алтарь и боковые рукава креста в два света, украшенные </a:t>
            </a:r>
            <a:r>
              <a:rPr lang="ru-RU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четырехколонными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портиками. </a:t>
            </a:r>
          </a:p>
          <a:p>
            <a:pPr algn="ctr"/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Повышенная в средней части трапезная с приделами по бокам сильно изменила прежнее построение. Господствующую роль в нем стала играть огромная тяжеловесная пятиярусная колокольня с двумя нижними четвериками, объединенными с трапезной, массивными четвериками звона, имеющими срезанные углы, и восьмериком, увенчанным большой главой (ныне утрачена). </a:t>
            </a:r>
            <a:endParaRPr lang="ru-RU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66" y="1743075"/>
            <a:ext cx="4805793" cy="35766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5595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99" y="698665"/>
            <a:ext cx="3900633" cy="57971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197642" y="494142"/>
            <a:ext cx="651810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Первоначальный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позднеклассический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декор храма строг и лаконичен: простые тяги и карнизы, упрощенные антаблементы и портики с фронтонами, большие полукруглые проемы вверху куба и внутри портиков, сочетающиеся с небольшими круглыми окнами второго света в квадратных нишах. </a:t>
            </a:r>
          </a:p>
          <a:p>
            <a:pPr algn="ctr"/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Более сухо и дробно выглядит убранство фасадов колокольни и приделов в русском стиле. В интерьере центральное помещение, сильно развитое в высоту, перекрыто деревянным восьмигранным сомкнутым сводом с плоскими парусами в углах. Перекрытия остальных частей плоские. Иконостасы в основном объеме и приделах характерны для стиля украинского барокко(ныне утрачены). 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964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16" y="367805"/>
            <a:ext cx="4626073" cy="60650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390147" y="148614"/>
            <a:ext cx="652913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Иконы утрачены. Цокольная часть главного трехъярусного иконостаса декорирована барочными круглыми рамками и филенчатыми пилястрами по сторонам. Нижний ярус объединяет местный и праздничный чин. Два верхних яруса, ступенчато повышающиеся к центру, имеют карнизы изломанных очертаний. Иконостас завершается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килевидной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композицией с крестом в центре. Ярусы отделены один от другого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раскрепо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-ванными карнизами, а иконы внутри каждого яруса -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каннелированными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пилястрами. Центр иконостаса выделен во втором ярусе своеобразными кронштейнами в виде волют. Резьба затейливого рисунка украшает пилястры, фриз нижнего яруса и обрамления икон.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919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827" y="557575"/>
            <a:ext cx="3254499" cy="57857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526" y="557575"/>
            <a:ext cx="3230056" cy="57857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02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35" y="548841"/>
            <a:ext cx="3929549" cy="5900085"/>
          </a:xfrm>
        </p:spPr>
      </p:pic>
      <p:sp>
        <p:nvSpPr>
          <p:cNvPr id="5" name="Прямоугольник 4"/>
          <p:cNvSpPr/>
          <p:nvPr/>
        </p:nvSpPr>
        <p:spPr>
          <a:xfrm>
            <a:off x="5342022" y="332487"/>
            <a:ext cx="60960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Царские врата (существовали до 1970-х годов) с изысканной ажурной резьбой растительного характера и овальными иконами, очевидно перенесенные из другого храма, были выполнены в первой половине 18 века; они увенчивались короной - характерным элементом декора украинского барокко. Сходные между собой трехъярусные иконостасы в приделах сохранились фрагментарно. Представляют интерес карнизы нижних ярусов с арочными завершениями по осям и обрамление в виде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квадрифолия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над царскими вратами (северный придел). Киоты русского стиля с тяжелыми формами и суховатой резьбой относятся ко второй половине 19 века. 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7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66" y="609599"/>
            <a:ext cx="3839790" cy="57653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3482" y="609600"/>
            <a:ext cx="3861860" cy="57984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698" y="609599"/>
            <a:ext cx="3861860" cy="57984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40675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F4B54B"/>
      </a:accent1>
      <a:accent2>
        <a:srgbClr val="A2C84E"/>
      </a:accent2>
      <a:accent3>
        <a:srgbClr val="4BC298"/>
      </a:accent3>
      <a:accent4>
        <a:srgbClr val="4CB5D3"/>
      </a:accent4>
      <a:accent5>
        <a:srgbClr val="9167E3"/>
      </a:accent5>
      <a:accent6>
        <a:srgbClr val="E05073"/>
      </a:accent6>
      <a:hlink>
        <a:srgbClr val="E19520"/>
      </a:hlink>
      <a:folHlink>
        <a:srgbClr val="E8B15D"/>
      </a:folHlink>
    </a:clrScheme>
    <a:fontScheme name="Сетка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DD1DAD52-B525-46B5-8E87-60EE23581B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Сетчатая</Template>
  <TotalTime>41</TotalTime>
  <Words>667</Words>
  <Application>Microsoft Office PowerPoint</Application>
  <PresentationFormat>Широкоэкранный</PresentationFormat>
  <Paragraphs>16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Century Gothic</vt:lpstr>
      <vt:lpstr>Times New Roman</vt:lpstr>
      <vt:lpstr>Сетка</vt:lpstr>
      <vt:lpstr>ЦЕРКОВЬ РОЖДЕСТВА ПРЕСВЯТОЙ БОГОРОДИЦЫ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Церковь Успения Пресвятой Богородицы.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ЦЕРКОВЬ РОЖДЕСТВА ПРЕСВЯТОЙ БОГОРОДИЦЫ </dc:title>
  <dc:creator>mne.pox.i.ejik</dc:creator>
  <cp:lastModifiedBy>анна</cp:lastModifiedBy>
  <cp:revision>6</cp:revision>
  <dcterms:created xsi:type="dcterms:W3CDTF">2017-04-11T20:41:11Z</dcterms:created>
  <dcterms:modified xsi:type="dcterms:W3CDTF">2023-11-14T09:38:35Z</dcterms:modified>
</cp:coreProperties>
</file>