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F647B35-CA00-47D1-AC4C-BFA28EDAC33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E6809-4270-43B2-9376-61E6F588EEA8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25400" ty="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0952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7B35-CA00-47D1-AC4C-BFA28EDAC33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E6809-4270-43B2-9376-61E6F588E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6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7B35-CA00-47D1-AC4C-BFA28EDAC33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E6809-4270-43B2-9376-61E6F588EEA8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2169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7B35-CA00-47D1-AC4C-BFA28EDAC33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E6809-4270-43B2-9376-61E6F588E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794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7B35-CA00-47D1-AC4C-BFA28EDAC33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E6809-4270-43B2-9376-61E6F588EEA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25400" ty="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5529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7B35-CA00-47D1-AC4C-BFA28EDAC33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E6809-4270-43B2-9376-61E6F588E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948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7B35-CA00-47D1-AC4C-BFA28EDAC33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E6809-4270-43B2-9376-61E6F588E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707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7B35-CA00-47D1-AC4C-BFA28EDAC33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E6809-4270-43B2-9376-61E6F588E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188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7B35-CA00-47D1-AC4C-BFA28EDAC33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E6809-4270-43B2-9376-61E6F588E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39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7B35-CA00-47D1-AC4C-BFA28EDAC33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E6809-4270-43B2-9376-61E6F588E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521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/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7B35-CA00-47D1-AC4C-BFA28EDAC33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E6809-4270-43B2-9376-61E6F588EEA8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2294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F647B35-CA00-47D1-AC4C-BFA28EDAC33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5DE6809-4270-43B2-9376-61E6F588EEA8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46767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5775" y="4960137"/>
            <a:ext cx="7772400" cy="1463040"/>
          </a:xfrm>
        </p:spPr>
        <p:txBody>
          <a:bodyPr>
            <a:noAutofit/>
          </a:bodyPr>
          <a:lstStyle/>
          <a:p>
            <a:r>
              <a:rPr lang="ru-RU" sz="3200" dirty="0"/>
              <a:t>Праздник славянской письменности и культуры «На земле </a:t>
            </a:r>
            <a:r>
              <a:rPr lang="ru-RU" sz="3200" dirty="0" err="1"/>
              <a:t>Бояна</a:t>
            </a:r>
            <a:r>
              <a:rPr lang="ru-RU" sz="3200" dirty="0"/>
              <a:t>» в Трубчевске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ru-RU" dirty="0">
              <a:latin typeface="Segoe Script" panose="030B05040200000000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88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42" y="-14617"/>
            <a:ext cx="10325058" cy="6872617"/>
          </a:xfrm>
        </p:spPr>
      </p:pic>
    </p:spTree>
    <p:extLst>
      <p:ext uri="{BB962C8B-B14F-4D97-AF65-F5344CB8AC3E}">
        <p14:creationId xmlns:p14="http://schemas.microsoft.com/office/powerpoint/2010/main" val="25503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1279" y="1427608"/>
            <a:ext cx="5376672" cy="4224528"/>
          </a:xfrm>
        </p:spPr>
        <p:txBody>
          <a:bodyPr/>
          <a:lstStyle/>
          <a:p>
            <a:pPr algn="ctr"/>
            <a:r>
              <a:rPr lang="ru-RU" dirty="0"/>
              <a:t>Праздник народного творчества, рожденный в год 800-летия «Слово о полку Игореве» в Трубчевске в 1986 году, стал одним из символов </a:t>
            </a:r>
            <a:r>
              <a:rPr lang="ru-RU" dirty="0" err="1"/>
              <a:t>Брянщины</a:t>
            </a:r>
            <a:r>
              <a:rPr lang="ru-RU" dirty="0"/>
              <a:t>, центром притяжения одаренных творческих сил России, Украины и Республики Беларусь. Имя одного из персонажей «Слова…» древнего певца-сказителя </a:t>
            </a:r>
            <a:r>
              <a:rPr lang="ru-RU" dirty="0" err="1"/>
              <a:t>Бояна</a:t>
            </a:r>
            <a:r>
              <a:rPr lang="ru-RU" dirty="0"/>
              <a:t>, олицетворяющего народное творчество, и дало название яркому празднику славянской письменности и культуры.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4684" y="666893"/>
            <a:ext cx="4291956" cy="55173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7747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9" y="842963"/>
            <a:ext cx="4133660" cy="5466397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Образ </a:t>
            </a:r>
            <a:r>
              <a:rPr lang="ru-RU" dirty="0"/>
              <a:t>сказителя, поэта, певца </a:t>
            </a:r>
            <a:r>
              <a:rPr lang="ru-RU" dirty="0" err="1"/>
              <a:t>Бояна</a:t>
            </a:r>
            <a:r>
              <a:rPr lang="ru-RU" dirty="0"/>
              <a:t>, бронзовая  скульптура, которому  была  установлена в городском  парке в  дни  празднования  1000-летнего юбилея Трубчевска в  сентябре 1975г., символизирует собой все виды самобытного  народного  творчества: старинную  народную  песню, поэтическое слово, народные танцы, декоративно-прикладное  искусство, живопись.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237" y="531814"/>
            <a:ext cx="4233862" cy="56451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2531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8354" y="660082"/>
            <a:ext cx="6462522" cy="5652135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«Слово о полку Игореве»- по праву считают своим  духовным достоянием все братские славянские народы: русские, украинцы, белорусы. Поэтому в  празднике ежегодно  принимают участие  многочисленные делегации из соседних Черниговской и Гомельской  областей, Украины  и Беларуси. В их составе  - народные творческие  коллективы, поэты, прозаики, певцы, композиторы, мастера прикладного искусства, представители органов власти соседних славянских областей</a:t>
            </a:r>
            <a:r>
              <a:rPr lang="ru-RU" dirty="0" smtClean="0"/>
              <a:t>.</a:t>
            </a:r>
            <a:endParaRPr lang="ru-RU" dirty="0"/>
          </a:p>
          <a:p>
            <a:pPr algn="ctr"/>
            <a:r>
              <a:rPr lang="ru-RU" dirty="0"/>
              <a:t>     Тематическим  стержнем праздника, его скрепой является сохранение и развитие самобытной культуры  и художественных традиций  славянства, духовное  единение  славянских  народов. Их, как  известно, роднят общая история и культура, уходящая своими корнями в глубокую древность.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189" y="428625"/>
            <a:ext cx="4590878" cy="61150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385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9" y="771525"/>
            <a:ext cx="4019360" cy="5537835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В </a:t>
            </a:r>
            <a:r>
              <a:rPr lang="ru-RU" dirty="0"/>
              <a:t>1995 году (к  десятому, юбилейному празднику) оргкомитетом была учреждена премия </a:t>
            </a:r>
            <a:r>
              <a:rPr lang="ru-RU" dirty="0" err="1"/>
              <a:t>Бояна</a:t>
            </a:r>
            <a:r>
              <a:rPr lang="ru-RU" dirty="0"/>
              <a:t> – символ духовного  единения братских славянских народов. Премия  ежегодно  вручается по трем  номинациям: «Народный творческий коллектив», «Литературное  творчество», «Музыкально-исполнительское  </a:t>
            </a:r>
            <a:r>
              <a:rPr lang="ru-RU" dirty="0" err="1"/>
              <a:t>мастерство»представителями</a:t>
            </a:r>
            <a:r>
              <a:rPr lang="ru-RU" dirty="0"/>
              <a:t> культуры  трех братских государств.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363" y="1300163"/>
            <a:ext cx="6270007" cy="420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2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430" y="-7137"/>
            <a:ext cx="9683058" cy="6865137"/>
          </a:xfrm>
        </p:spPr>
      </p:pic>
    </p:spTree>
    <p:extLst>
      <p:ext uri="{BB962C8B-B14F-4D97-AF65-F5344CB8AC3E}">
        <p14:creationId xmlns:p14="http://schemas.microsoft.com/office/powerpoint/2010/main" val="157360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907" y="1"/>
            <a:ext cx="9699712" cy="6858000"/>
          </a:xfrm>
        </p:spPr>
      </p:pic>
    </p:spTree>
    <p:extLst>
      <p:ext uri="{BB962C8B-B14F-4D97-AF65-F5344CB8AC3E}">
        <p14:creationId xmlns:p14="http://schemas.microsoft.com/office/powerpoint/2010/main" val="342611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990" y="1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39000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779" y="7153"/>
            <a:ext cx="5464284" cy="6850847"/>
          </a:xfrm>
        </p:spPr>
      </p:pic>
    </p:spTree>
    <p:extLst>
      <p:ext uri="{BB962C8B-B14F-4D97-AF65-F5344CB8AC3E}">
        <p14:creationId xmlns:p14="http://schemas.microsoft.com/office/powerpoint/2010/main" val="260980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A41AC481-B287-49C8-90EF-C669597D2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58</TotalTime>
  <Words>282</Words>
  <Application>Microsoft Office PowerPoint</Application>
  <PresentationFormat>Широкоэкранный</PresentationFormat>
  <Paragraphs>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Calibri</vt:lpstr>
      <vt:lpstr>Segoe Script</vt:lpstr>
      <vt:lpstr>Tw Cen MT</vt:lpstr>
      <vt:lpstr>Tw Cen MT Condensed</vt:lpstr>
      <vt:lpstr>Wingdings 3</vt:lpstr>
      <vt:lpstr>Интеграл</vt:lpstr>
      <vt:lpstr>Праздник славянской письменности и культуры «На земле Бояна» в Трубчевске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 славянской письменности и культуры «На земле Бояна» в Трубчевске </dc:title>
  <dc:creator>mne.pox.i.ejik</dc:creator>
  <cp:lastModifiedBy>анна</cp:lastModifiedBy>
  <cp:revision>6</cp:revision>
  <dcterms:created xsi:type="dcterms:W3CDTF">2017-04-04T16:21:03Z</dcterms:created>
  <dcterms:modified xsi:type="dcterms:W3CDTF">2023-11-14T09:45:25Z</dcterms:modified>
</cp:coreProperties>
</file>