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387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26FB-C469-4CC9-B28B-0C7980060845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6611E-736F-49AE-A6D8-1D87CB4EBA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994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26FB-C469-4CC9-B28B-0C7980060845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6611E-736F-49AE-A6D8-1D87CB4EBA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505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26FB-C469-4CC9-B28B-0C7980060845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6611E-736F-49AE-A6D8-1D87CB4EBA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098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26FB-C469-4CC9-B28B-0C7980060845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6611E-736F-49AE-A6D8-1D87CB4EBA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253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26FB-C469-4CC9-B28B-0C7980060845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6611E-736F-49AE-A6D8-1D87CB4EBA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472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26FB-C469-4CC9-B28B-0C7980060845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6611E-736F-49AE-A6D8-1D87CB4EBA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05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26FB-C469-4CC9-B28B-0C7980060845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6611E-736F-49AE-A6D8-1D87CB4EBA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572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26FB-C469-4CC9-B28B-0C7980060845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6611E-736F-49AE-A6D8-1D87CB4EBA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527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26FB-C469-4CC9-B28B-0C7980060845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6611E-736F-49AE-A6D8-1D87CB4EBA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283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26FB-C469-4CC9-B28B-0C7980060845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6611E-736F-49AE-A6D8-1D87CB4EBA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350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26FB-C469-4CC9-B28B-0C7980060845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6611E-736F-49AE-A6D8-1D87CB4EBA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533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7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B26FB-C469-4CC9-B28B-0C7980060845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6611E-736F-49AE-A6D8-1D87CB4EBA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690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4824535"/>
          </a:xfrm>
        </p:spPr>
        <p:txBody>
          <a:bodyPr>
            <a:normAutofit/>
          </a:bodyPr>
          <a:lstStyle/>
          <a:p>
            <a:r>
              <a:rPr lang="ru-RU" b="1" i="1" dirty="0">
                <a:cs typeface="Aharoni" pitchFamily="2" charset="-79"/>
              </a:rPr>
              <a:t>ДИДАКТИЧЕСКАЯ ИГРА ПО РАЗВИТИЮ РЕЧИ </a:t>
            </a:r>
            <a:br>
              <a:rPr lang="ru-RU" b="1" i="1" dirty="0">
                <a:cs typeface="Aharoni" pitchFamily="2" charset="-79"/>
              </a:rPr>
            </a:br>
            <a:r>
              <a:rPr lang="ru-RU" b="1" i="1" dirty="0">
                <a:cs typeface="Aharoni" pitchFamily="2" charset="-79"/>
              </a:rPr>
              <a:t>«Волшебный фартук»,</a:t>
            </a:r>
            <a:br>
              <a:rPr lang="ru-RU" b="1" i="1" dirty="0">
                <a:cs typeface="Aharoni" pitchFamily="2" charset="-79"/>
              </a:rPr>
            </a:br>
            <a:r>
              <a:rPr lang="ru-RU" b="1" i="1" dirty="0">
                <a:cs typeface="Aharoni" pitchFamily="2" charset="-79"/>
              </a:rPr>
              <a:t> как средство активизации словаря </a:t>
            </a:r>
            <a:r>
              <a:rPr lang="ru-RU" b="1" i="1">
                <a:cs typeface="Aharoni" pitchFamily="2" charset="-79"/>
              </a:rPr>
              <a:t>детей  </a:t>
            </a:r>
            <a:r>
              <a:rPr lang="ru-RU" b="1" i="1" dirty="0">
                <a:cs typeface="Aharoni" pitchFamily="2" charset="-79"/>
              </a:rPr>
              <a:t>дошкольного возраста.</a:t>
            </a:r>
          </a:p>
        </p:txBody>
      </p:sp>
    </p:spTree>
    <p:extLst>
      <p:ext uri="{BB962C8B-B14F-4D97-AF65-F5344CB8AC3E}">
        <p14:creationId xmlns:p14="http://schemas.microsoft.com/office/powerpoint/2010/main" val="1018535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  </a:t>
            </a:r>
            <a:r>
              <a:rPr lang="ru-RU" b="1" dirty="0"/>
              <a:t>Речь</a:t>
            </a:r>
            <a:r>
              <a:rPr lang="ru-RU" dirty="0"/>
              <a:t> это не только средство общения, но и мышления, творчества, информации и так далее. Именно в младшем дошкольном возрасте происходит активное развитие речи, а театр один из самых демократичных видов воздействия на ребенка. Существует огромное количество театров: настольный, теневой, пальчиковый, платочный и много других. Для того чтобы провести театральную постановку детям мы готовимся , подбираем декорации , ставим стол, стулья, приносим ширму, что является  очень утомительным, именно поэтому пришла идея создать театр на фартуке.</a:t>
            </a:r>
          </a:p>
        </p:txBody>
      </p:sp>
    </p:spTree>
    <p:extLst>
      <p:ext uri="{BB962C8B-B14F-4D97-AF65-F5344CB8AC3E}">
        <p14:creationId xmlns:p14="http://schemas.microsoft.com/office/powerpoint/2010/main" val="4166541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Цели: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Активизировать и пополнить словарь детей;</a:t>
            </a:r>
          </a:p>
          <a:p>
            <a:r>
              <a:rPr lang="ru-RU" dirty="0"/>
              <a:t>Способствовать развитию внимания:</a:t>
            </a:r>
          </a:p>
          <a:p>
            <a:r>
              <a:rPr lang="ru-RU" dirty="0"/>
              <a:t>Способствует развитию мелкой моторики;</a:t>
            </a:r>
          </a:p>
          <a:p>
            <a:r>
              <a:rPr lang="ru-RU" dirty="0"/>
              <a:t>Развивать воображение;</a:t>
            </a:r>
          </a:p>
          <a:p>
            <a:r>
              <a:rPr lang="ru-RU" dirty="0"/>
              <a:t>Развивать творческие способности;</a:t>
            </a:r>
          </a:p>
          <a:p>
            <a:r>
              <a:rPr lang="ru-RU" dirty="0"/>
              <a:t>Развивать цветовое восприятие;</a:t>
            </a:r>
          </a:p>
          <a:p>
            <a:r>
              <a:rPr lang="ru-RU" dirty="0"/>
              <a:t>Воспитывать эмоциональную отзывчивость;</a:t>
            </a:r>
          </a:p>
          <a:p>
            <a:r>
              <a:rPr lang="ru-RU" dirty="0"/>
              <a:t>Учить взаимодействовать со сверстниками и взрослыми.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969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22765" y="1387505"/>
            <a:ext cx="6026460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86655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83631" y="1016769"/>
            <a:ext cx="6038205" cy="4525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4208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836712"/>
            <a:ext cx="6185661" cy="5289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91055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908720"/>
            <a:ext cx="6034617" cy="5217443"/>
          </a:xfrm>
        </p:spPr>
      </p:pic>
    </p:spTree>
    <p:extLst>
      <p:ext uri="{BB962C8B-B14F-4D97-AF65-F5344CB8AC3E}">
        <p14:creationId xmlns:p14="http://schemas.microsoft.com/office/powerpoint/2010/main" val="10542740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151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ДИДАКТИЧЕСКАЯ ИГРА ПО РАЗВИТИЮ РЕЧИ  «Волшебный фартук»,  как средство активизации словаря детей  дошкольного возраста.</vt:lpstr>
      <vt:lpstr>Презентация PowerPoint</vt:lpstr>
      <vt:lpstr>Цели:</vt:lpstr>
      <vt:lpstr>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ПО РАЗВИТИЮ РЕЧИ  «Волшебный фартук», как средство активиза</dc:title>
  <dc:creator>Светлана</dc:creator>
  <cp:lastModifiedBy>Petr Fot</cp:lastModifiedBy>
  <cp:revision>12</cp:revision>
  <dcterms:created xsi:type="dcterms:W3CDTF">2022-03-10T02:28:45Z</dcterms:created>
  <dcterms:modified xsi:type="dcterms:W3CDTF">2023-11-14T09:55:57Z</dcterms:modified>
</cp:coreProperties>
</file>