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59" r:id="rId5"/>
    <p:sldId id="260" r:id="rId6"/>
    <p:sldId id="261" r:id="rId7"/>
    <p:sldId id="264" r:id="rId8"/>
    <p:sldId id="263" r:id="rId9"/>
    <p:sldId id="265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70" d="100"/>
          <a:sy n="70" d="100"/>
        </p:scale>
        <p:origin x="714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51E16-1989-4EC6-980F-C3EC0B90C02D}" type="datetimeFigureOut">
              <a:rPr lang="ru-RU" smtClean="0"/>
              <a:t>19.10.2023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2E52A-377D-40F3-843D-C1E4169246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92309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51E16-1989-4EC6-980F-C3EC0B90C02D}" type="datetimeFigureOut">
              <a:rPr lang="ru-RU" smtClean="0"/>
              <a:t>19.10.2023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2E52A-377D-40F3-843D-C1E4169246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09216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51E16-1989-4EC6-980F-C3EC0B90C02D}" type="datetimeFigureOut">
              <a:rPr lang="ru-RU" smtClean="0"/>
              <a:t>19.10.2023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2E52A-377D-40F3-843D-C1E4169246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9133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51E16-1989-4EC6-980F-C3EC0B90C02D}" type="datetimeFigureOut">
              <a:rPr lang="ru-RU" smtClean="0"/>
              <a:t>19.10.2023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2E52A-377D-40F3-843D-C1E4169246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2483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51E16-1989-4EC6-980F-C3EC0B90C02D}" type="datetimeFigureOut">
              <a:rPr lang="ru-RU" smtClean="0"/>
              <a:t>19.10.2023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2E52A-377D-40F3-843D-C1E4169246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04982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51E16-1989-4EC6-980F-C3EC0B90C02D}" type="datetimeFigureOut">
              <a:rPr lang="ru-RU" smtClean="0"/>
              <a:t>19.10.2023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2E52A-377D-40F3-843D-C1E4169246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64009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51E16-1989-4EC6-980F-C3EC0B90C02D}" type="datetimeFigureOut">
              <a:rPr lang="ru-RU" smtClean="0"/>
              <a:t>19.10.2023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2E52A-377D-40F3-843D-C1E4169246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03497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51E16-1989-4EC6-980F-C3EC0B90C02D}" type="datetimeFigureOut">
              <a:rPr lang="ru-RU" smtClean="0"/>
              <a:t>19.10.2023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2E52A-377D-40F3-843D-C1E4169246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0579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51E16-1989-4EC6-980F-C3EC0B90C02D}" type="datetimeFigureOut">
              <a:rPr lang="ru-RU" smtClean="0"/>
              <a:t>19.10.2023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2E52A-377D-40F3-843D-C1E4169246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0679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51E16-1989-4EC6-980F-C3EC0B90C02D}" type="datetimeFigureOut">
              <a:rPr lang="ru-RU" smtClean="0"/>
              <a:t>19.10.2023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2E52A-377D-40F3-843D-C1E4169246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266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51E16-1989-4EC6-980F-C3EC0B90C02D}" type="datetimeFigureOut">
              <a:rPr lang="ru-RU" smtClean="0"/>
              <a:t>19.10.2023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2E52A-377D-40F3-843D-C1E4169246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6614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751E16-1989-4EC6-980F-C3EC0B90C02D}" type="datetimeFigureOut">
              <a:rPr lang="ru-RU" smtClean="0"/>
              <a:t>19.10.2023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82E52A-377D-40F3-843D-C1E4169246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4317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ology.sh/comprehend/vid-homo-digital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85816" y="28421"/>
            <a:ext cx="9144000" cy="2387600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Поколение Z чем мотивировать наших детей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096835" y="3602038"/>
            <a:ext cx="4858603" cy="1655762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Лисинкина Е.С.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ГБПОУ НСО БПК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716" y="2416021"/>
            <a:ext cx="6687403" cy="4458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85662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52158" y="3336877"/>
            <a:ext cx="5396696" cy="352112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037"/>
            <a:ext cx="10515600" cy="1325563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1995-го по сей день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6880" y="1361600"/>
            <a:ext cx="7200331" cy="4916369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endParaRPr lang="ru-RU" b="1" i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Поколения Z: вместо крови интернет, а вместо костей джойстики.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данным Фонда: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ежедневно посещают интернет 90% опрошенных ребят.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50% чувствуют себя свободнее в Сети, нежели в реальности, и не ощущают разницы между собой виртуальным и настоящим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19258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чем отличительная особенность людей поколения Z?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Социологи обычно сходятся на том, что «поколению Z» свойственна тяга к безопасности, а удовольствие, простота и интерес важнее высокого заработка.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Они менее склонны к риску и бунту, находятся под влиянием родителей и ровесников, настроены изменить общество, обучаются самостоятельно, боятся «застрять» на не приносящем радости месте.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Рано начинают работать, совмещая работу и учебу, занимаются самообразованием.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39017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обращается к поиску информации в сети не чаще (51% против 50% и 54% у X и Y соответственно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бережет свою приватность не меньше (44% против 41% и 47% у X и Y соответственно)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Основным резким отличием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зэдов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стала потребность в онлайн-музыке (на глобальном уровне она непрерывно важна 43% против 25% и 30% у других поколений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мобильное поколение, 74% которого тратят на мобильное устройство больше часа в день, по сравнению с 66% Y и 55% X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Телевидение, радио и печать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зэды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ожидаемо потребляют все меньше - всего половина молодежи смотрят телевизор по часу и более в день (для Y этот показатель равен 59%, для X -74%)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Поколение Z в России </a:t>
            </a:r>
            <a:r>
              <a:rPr lang="ru-RU" sz="2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 точки зрения особенностей коммуникации с ним в </a:t>
            </a:r>
            <a:r>
              <a:rPr lang="ru-RU" sz="27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диджитал</a:t>
            </a:r>
            <a:r>
              <a:rPr lang="ru-RU" sz="2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среде)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34438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1869" y="3767264"/>
            <a:ext cx="5497884" cy="3090735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51667"/>
            <a:ext cx="10515600" cy="4351338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умеют учиться самостоятельно и активно используют интернет для этого - 33% просматривают уроки онлайн, 20% читают учебники на планшетах, а 32% работают с одноклассниками в Интернете;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зависимы от своих гаджетов - 79% демонстрируют симптомы эмоционального расстройства, когда у них нет возможности воспользоваться личными электронными устройствами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суммировать онлайн и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оффлайн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коммуникацию, то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тратят в среднем 7,6 часов в день на общение с друзьями и семьей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10877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4192" y="976952"/>
            <a:ext cx="5774656" cy="5774656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6754" y="119656"/>
            <a:ext cx="11649503" cy="237788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иртуальное общение для поколения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отдушиной. 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бы его не было, они и вовсе не взаимодействовали бы с миром.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29216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2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Быстрое развитие технологий подарило нам новых людей — зетов, или </a:t>
            </a:r>
            <a:r>
              <a:rPr lang="ru-RU" sz="26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homo</a:t>
            </a:r>
            <a:r>
              <a:rPr lang="ru-RU" sz="2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digital</a:t>
            </a:r>
            <a:r>
              <a:rPr lang="ru-RU" sz="2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6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Они </a:t>
            </a:r>
            <a:r>
              <a:rPr lang="ru-RU" sz="2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действительно иные, интересные, особенные ребята. Им нужно быть очень смелыми — смелее, чем был каждый из нас, ведь мы не были окружены таким количеством гаджетов и такой технологической неизвестностью, как они. </a:t>
            </a:r>
            <a:endParaRPr lang="ru-RU" sz="26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Поэтому </a:t>
            </a:r>
            <a:r>
              <a:rPr lang="ru-RU" sz="2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зетам особенно нужны наши любовь, забота и понимание, дать которые мы можем только заговорив на их языке. </a:t>
            </a:r>
            <a:endParaRPr lang="ru-RU" sz="26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Понять </a:t>
            </a:r>
            <a:r>
              <a:rPr lang="ru-RU" sz="2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его не так уж сложно, ведь предпосылки для рождения этого языка создали мы с вами.</a:t>
            </a:r>
            <a:endParaRPr lang="en-US" sz="26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50456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6412" y="936676"/>
            <a:ext cx="9921922" cy="592132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0502" y="0"/>
            <a:ext cx="11204812" cy="1325563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мотивировать поколение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57025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Источники: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://www.bibliofond.ru/view.aspx?id=904999</a:t>
            </a:r>
          </a:p>
          <a:p>
            <a:pPr lvl="0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© </a:t>
            </a:r>
            <a:r>
              <a:rPr lang="ru-RU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Библиофонд</a:t>
            </a:r>
            <a:endParaRPr lang="ru-RU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</a:t>
            </a:r>
            <a:r>
              <a:rPr lang="en-US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ology.sh/comprehend/vid-homo-digital/</a:t>
            </a:r>
            <a:endParaRPr lang="ru-RU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://e.profkiosk.ru/service_tbn2/yncwyq.jpg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223110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493</Words>
  <Application>Microsoft Office PowerPoint</Application>
  <PresentationFormat>Широкоэкранный</PresentationFormat>
  <Paragraphs>37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Тема Office</vt:lpstr>
      <vt:lpstr>Поколение Z чем мотивировать наших детей</vt:lpstr>
      <vt:lpstr>С 1995-го по сей день </vt:lpstr>
      <vt:lpstr>В чем отличительная особенность людей поколения Z?</vt:lpstr>
      <vt:lpstr>Поколение Z в России (с точки зрения особенностей коммуникации с ним в диджитал среде)</vt:lpstr>
      <vt:lpstr>Презентация PowerPoint</vt:lpstr>
      <vt:lpstr>Презентация PowerPoint</vt:lpstr>
      <vt:lpstr>Презентация PowerPoint</vt:lpstr>
      <vt:lpstr>Как мотивировать поколение Z?</vt:lpstr>
      <vt:lpstr>Источники: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Поколение Z чем мотивировать наших детей</dc:title>
  <dc:creator>Лисинкина Е.С.</dc:creator>
  <cp:lastModifiedBy>Лисинкина Е.С.</cp:lastModifiedBy>
  <cp:revision>7</cp:revision>
  <dcterms:created xsi:type="dcterms:W3CDTF">2023-10-19T08:26:35Z</dcterms:created>
  <dcterms:modified xsi:type="dcterms:W3CDTF">2023-10-19T09:28:57Z</dcterms:modified>
</cp:coreProperties>
</file>