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6" r:id="rId2"/>
    <p:sldId id="256" r:id="rId3"/>
    <p:sldId id="261" r:id="rId4"/>
    <p:sldId id="258" r:id="rId5"/>
    <p:sldId id="262" r:id="rId6"/>
    <p:sldId id="257" r:id="rId7"/>
    <p:sldId id="259" r:id="rId8"/>
    <p:sldId id="265" r:id="rId9"/>
    <p:sldId id="260" r:id="rId10"/>
    <p:sldId id="264" r:id="rId11"/>
    <p:sldId id="268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5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52724-3F37-4577-83E6-E2044645B9B2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B2AC91B5-4A37-495E-B091-3C148EBF9D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4307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52724-3F37-4577-83E6-E2044645B9B2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2AC91B5-4A37-495E-B091-3C148EBF9D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41616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52724-3F37-4577-83E6-E2044645B9B2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2AC91B5-4A37-495E-B091-3C148EBF9D95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651072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52724-3F37-4577-83E6-E2044645B9B2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2AC91B5-4A37-495E-B091-3C148EBF9D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61431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52724-3F37-4577-83E6-E2044645B9B2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2AC91B5-4A37-495E-B091-3C148EBF9D95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180902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52724-3F37-4577-83E6-E2044645B9B2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2AC91B5-4A37-495E-B091-3C148EBF9D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748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52724-3F37-4577-83E6-E2044645B9B2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C91B5-4A37-495E-B091-3C148EBF9D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01918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52724-3F37-4577-83E6-E2044645B9B2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C91B5-4A37-495E-B091-3C148EBF9D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34143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52724-3F37-4577-83E6-E2044645B9B2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C91B5-4A37-495E-B091-3C148EBF9D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8040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52724-3F37-4577-83E6-E2044645B9B2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2AC91B5-4A37-495E-B091-3C148EBF9D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8633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52724-3F37-4577-83E6-E2044645B9B2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B2AC91B5-4A37-495E-B091-3C148EBF9D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1946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52724-3F37-4577-83E6-E2044645B9B2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B2AC91B5-4A37-495E-B091-3C148EBF9D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8632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52724-3F37-4577-83E6-E2044645B9B2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C91B5-4A37-495E-B091-3C148EBF9D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15977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52724-3F37-4577-83E6-E2044645B9B2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C91B5-4A37-495E-B091-3C148EBF9D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7958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52724-3F37-4577-83E6-E2044645B9B2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C91B5-4A37-495E-B091-3C148EBF9D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9044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52724-3F37-4577-83E6-E2044645B9B2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2AC91B5-4A37-495E-B091-3C148EBF9D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24373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152724-3F37-4577-83E6-E2044645B9B2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2AC91B5-4A37-495E-B091-3C148EBF9D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8956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06446ED-C821-F7F3-705A-930F72FA89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РУССКАЯ СОШ им. М.Н. АЛЕКСЕЕВА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709C283-39E6-F897-EE52-A1FC114A3D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Здоровое питание школьника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 учитель начальных классов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Алексеева Н.И</a:t>
            </a: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с.Русское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22350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3D383AB5-185D-AF76-FA81-1EDC6A049F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8039" y="0"/>
            <a:ext cx="91559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6906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CD986D4-5255-EB2C-3266-611D2CF18C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БУДЬТЕ ЗДОРОВЫ!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CEE3006-0E15-D2D4-C913-734F0DCD76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2924" y="1445623"/>
            <a:ext cx="8432127" cy="5207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3376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6A143B1-CCC2-82B5-33C1-FBA0E7A5ACA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Здоровое питание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D24B200D-9F56-9D34-F9A0-DE5206C7844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1FEF9ED-9459-64F7-4634-B2891A24DC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772" y="0"/>
            <a:ext cx="961426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2888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031B3ECF-C874-8A6F-4DA6-20AFCFBEA6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999" y="0"/>
            <a:ext cx="9144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1213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9DF97E83-64B6-3DF7-402F-85CDE9FD2F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          Всегда –здоровая еда!</a:t>
            </a:r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xmlns="" id="{37FBBDED-4511-4641-6393-6D4EE2B4337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315688" y="1433590"/>
            <a:ext cx="8725787" cy="5177641"/>
          </a:xfrm>
        </p:spPr>
      </p:pic>
      <p:sp>
        <p:nvSpPr>
          <p:cNvPr id="2" name="Объект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40431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48D9908A-4527-EEDF-0B6D-3166556029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3104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>
            <a:extLst>
              <a:ext uri="{FF2B5EF4-FFF2-40B4-BE49-F238E27FC236}">
                <a16:creationId xmlns:a16="http://schemas.microsoft.com/office/drawing/2014/main" xmlns="" id="{44787B66-DCDF-E03A-F564-A68455062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Овощи   и молочные продукты-всегда полезны!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xmlns="" id="{C2B52977-243B-8DED-DAD8-BCB5A632F0E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2607" y="2133599"/>
            <a:ext cx="3820260" cy="4100289"/>
          </a:xfrm>
        </p:spPr>
      </p:pic>
      <p:pic>
        <p:nvPicPr>
          <p:cNvPr id="17" name="Объект 16">
            <a:extLst>
              <a:ext uri="{FF2B5EF4-FFF2-40B4-BE49-F238E27FC236}">
                <a16:creationId xmlns:a16="http://schemas.microsoft.com/office/drawing/2014/main" xmlns="" id="{2856BB86-E337-6341-DB0D-A64A0055074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4674" y="2133600"/>
            <a:ext cx="4020077" cy="4100290"/>
          </a:xfrm>
        </p:spPr>
      </p:pic>
    </p:spTree>
    <p:extLst>
      <p:ext uri="{BB962C8B-B14F-4D97-AF65-F5344CB8AC3E}">
        <p14:creationId xmlns:p14="http://schemas.microsoft.com/office/powerpoint/2010/main" val="35466533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7AF0C12-6C7F-7EB5-2C11-B6CD81629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4858" y="676361"/>
            <a:ext cx="9684520" cy="1280890"/>
          </a:xfrm>
        </p:spPr>
        <p:txBody>
          <a:bodyPr/>
          <a:lstStyle/>
          <a:p>
            <a:r>
              <a:rPr lang="ru-RU" b="1" dirty="0"/>
              <a:t>Завтрак у школьника должен быть обязательно!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789D7AC7-5A35-289E-1542-C25BEF3F154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4859" y="1957251"/>
            <a:ext cx="8637318" cy="4785871"/>
          </a:xfrm>
        </p:spPr>
      </p:pic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55295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1B96B492-21EA-B7B8-DCF9-CDD7ED465F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9363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1C60DDB-E3FE-F1DF-7E61-D95CC0AA33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Мамы за здоровую еду!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CBA0E302-0BC6-76AA-14D7-63335879E34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845129" y="1705968"/>
            <a:ext cx="6239494" cy="4618129"/>
          </a:xfrm>
        </p:spPr>
      </p:pic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1407428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75</TotalTime>
  <Words>51</Words>
  <Application>Microsoft Office PowerPoint</Application>
  <PresentationFormat>Широкоэкранный</PresentationFormat>
  <Paragraphs>12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Century Gothic</vt:lpstr>
      <vt:lpstr>Times New Roman</vt:lpstr>
      <vt:lpstr>Wingdings 3</vt:lpstr>
      <vt:lpstr>Легкий дым</vt:lpstr>
      <vt:lpstr>МБОУ РУССКАЯ СОШ им. М.Н. АЛЕКСЕЕВА</vt:lpstr>
      <vt:lpstr>Здоровое питание</vt:lpstr>
      <vt:lpstr>Презентация PowerPoint</vt:lpstr>
      <vt:lpstr>          Всегда –здоровая еда!</vt:lpstr>
      <vt:lpstr>Презентация PowerPoint</vt:lpstr>
      <vt:lpstr>Овощи   и молочные продукты-всегда полезны!</vt:lpstr>
      <vt:lpstr>Завтрак у школьника должен быть обязательно!</vt:lpstr>
      <vt:lpstr>Презентация PowerPoint</vt:lpstr>
      <vt:lpstr>Мамы за здоровую еду!</vt:lpstr>
      <vt:lpstr>Презентация PowerPoint</vt:lpstr>
      <vt:lpstr>           БУДЬТЕ ЗДОРОВЫ!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МБОУ РУССКАЯ СОШ им.М.Н.АЛЕКСЕЕВА</dc:title>
  <dc:creator>Нина Алексеева</dc:creator>
  <cp:lastModifiedBy>USER</cp:lastModifiedBy>
  <cp:revision>3</cp:revision>
  <dcterms:created xsi:type="dcterms:W3CDTF">2023-11-13T17:36:36Z</dcterms:created>
  <dcterms:modified xsi:type="dcterms:W3CDTF">2023-11-14T10:05:44Z</dcterms:modified>
</cp:coreProperties>
</file>