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B4E0747-FA03-4267-8AD1-EE42D08414E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039E356-53D5-4C81-A5B6-7FF74AAB1C2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0747-FA03-4267-8AD1-EE42D08414E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E356-53D5-4C81-A5B6-7FF74AAB1C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0747-FA03-4267-8AD1-EE42D08414E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E356-53D5-4C81-A5B6-7FF74AAB1C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B4E0747-FA03-4267-8AD1-EE42D08414E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039E356-53D5-4C81-A5B6-7FF74AAB1C2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B4E0747-FA03-4267-8AD1-EE42D08414E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039E356-53D5-4C81-A5B6-7FF74AAB1C2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0747-FA03-4267-8AD1-EE42D08414E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E356-53D5-4C81-A5B6-7FF74AAB1C2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0747-FA03-4267-8AD1-EE42D08414E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E356-53D5-4C81-A5B6-7FF74AAB1C2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B4E0747-FA03-4267-8AD1-EE42D08414E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039E356-53D5-4C81-A5B6-7FF74AAB1C2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0747-FA03-4267-8AD1-EE42D08414E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E356-53D5-4C81-A5B6-7FF74AAB1C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B4E0747-FA03-4267-8AD1-EE42D08414E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039E356-53D5-4C81-A5B6-7FF74AAB1C2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B4E0747-FA03-4267-8AD1-EE42D08414E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039E356-53D5-4C81-A5B6-7FF74AAB1C2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B4E0747-FA03-4267-8AD1-EE42D08414E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039E356-53D5-4C81-A5B6-7FF74AAB1C2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628800"/>
            <a:ext cx="7488832" cy="189436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развития речевой деятельности и речевого общения детей в ДОУ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293096"/>
            <a:ext cx="6172200" cy="1371600"/>
          </a:xfrm>
        </p:spPr>
        <p:txBody>
          <a:bodyPr/>
          <a:lstStyle/>
          <a:p>
            <a:pPr algn="r"/>
            <a:r>
              <a:rPr lang="ru-RU" dirty="0" smtClean="0"/>
              <a:t>Воспитатель </a:t>
            </a:r>
          </a:p>
          <a:p>
            <a:pPr algn="r"/>
            <a:r>
              <a:rPr lang="ru-RU" dirty="0" smtClean="0"/>
              <a:t>Гусева Ирина Валентиновна</a:t>
            </a:r>
          </a:p>
        </p:txBody>
      </p:sp>
    </p:spTree>
    <p:extLst>
      <p:ext uri="{BB962C8B-B14F-4D97-AF65-F5344CB8AC3E}">
        <p14:creationId xmlns:p14="http://schemas.microsoft.com/office/powerpoint/2010/main" val="112037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76672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родителей в педагогический процесс является важнейшим условием полноценного познавательно-речевого развития ребенка.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989" y="1313617"/>
            <a:ext cx="2808312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343" y="1313617"/>
            <a:ext cx="3960440" cy="297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145" y="3645024"/>
            <a:ext cx="3768023" cy="28260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55156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836712"/>
            <a:ext cx="813690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яркий показатель развития ребенка.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Учеными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доказано, что речь ребенка, не подготовленного к школе, обычно сохраняет черты речи, свойственные детям более раннего возраста и содержит много погрешностей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обеднённый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словарь;</a:t>
            </a:r>
          </a:p>
          <a:p>
            <a:pPr indent="45720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часто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неверная конструкция предложений;</a:t>
            </a:r>
          </a:p>
          <a:p>
            <a:pPr indent="45720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неспособность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связно и последовательно изложить события;</a:t>
            </a:r>
          </a:p>
          <a:p>
            <a:pPr indent="45720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дефекты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произношения;</a:t>
            </a:r>
          </a:p>
          <a:p>
            <a:pPr indent="45720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сбивчивый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темп речи.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5007926"/>
            <a:ext cx="7056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лучше будет развита речь ребенка в дошкольные годы, тем выше гарантия успешного его школьного обучения. </a:t>
            </a:r>
          </a:p>
        </p:txBody>
      </p:sp>
    </p:spTree>
    <p:extLst>
      <p:ext uri="{BB962C8B-B14F-4D97-AF65-F5344CB8AC3E}">
        <p14:creationId xmlns:p14="http://schemas.microsoft.com/office/powerpoint/2010/main" val="1505428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9340" y="188640"/>
            <a:ext cx="792088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 связана с познанием окружающего мира, развитием сознания и личности. Речь формируется в процессе существования ребенка в социальной среде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традиционной дошкольной методике развития речи основной формой является обучение на специальных занятиях. Но практика и многочисленные современные исследования доказали, что на занятиях речь детей плохо развивается, речевые фронтальные занятия неэффективны.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044957"/>
            <a:ext cx="2736304" cy="36484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044957"/>
            <a:ext cx="2671255" cy="35616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24898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04664"/>
            <a:ext cx="79208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эффективно и почему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успешного воспитания ребенка в детском саду необходимы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эмоциональный комфорт (положительные эмоции);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демократический (партнерский, доверительный) стиль общения (воспитатель – партнер, но партнер-инициатор и консультант);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достаточная свобода для деятельности (свобода, но не анархия);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большое количество материалов для «исследований», много пособий, игр, т.е. развивающая и обучающая среда.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267730"/>
            <a:ext cx="3980226" cy="29851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288843"/>
            <a:ext cx="3923923" cy="29429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8285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88640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Перечислим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естественной жизни детской группы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Пение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Развитие речи через использование СМИ (радио, телевизор, периодическая детская печать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Труд: трудовые и речевые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Досуг. Праздники и развлечения как эффективная форма обучения речи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65831" y="2872974"/>
            <a:ext cx="66967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речь ребенка, не включая ее в какую-либо деятельность, невозможно!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580860"/>
            <a:ext cx="4091947" cy="3068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267177"/>
            <a:ext cx="2589752" cy="34530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52171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28758" y="620688"/>
            <a:ext cx="76328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развивается в деятельности, его речь тоже развивается только в деятельности. Ребенок – самое трудолюбивое и деятельное существо на свете – так утверждают все исследователи дошкольного детства.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58" y="2206321"/>
            <a:ext cx="4376487" cy="32823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398" y="2149208"/>
            <a:ext cx="2670034" cy="35600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19732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60648"/>
            <a:ext cx="7992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полноценного развития речи детей предусматривает: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развивающей предметно-пространственной среды;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целенаправленная работа воспитателей и узких специалистов над речевым развитием детей во всех видах детской деятельности;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профессионального роста педагогов в вопросах речевого развития дошкольников;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состояния устной речи детей;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родителей в речевом воспитании детей.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086520"/>
            <a:ext cx="2774943" cy="36999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293990"/>
            <a:ext cx="4379979" cy="3284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41383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3815" y="332656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 пустых стенах ребёнок не заговорит»…- заметила в своё время Е. И. Тихеева. </a:t>
            </a: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Насыщая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групповое пространство, воспитатели заботятся в первую очередь о том, чтобы дети могли в группе удовлетворить свои важные жизненные потребности в познании, в движении и в общении.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487672"/>
            <a:ext cx="3111810" cy="41490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487672"/>
            <a:ext cx="3054845" cy="40731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33141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16632"/>
            <a:ext cx="7992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Немаловажным условием является и профессионализм педагогов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 разнообразные методы и приёмы, формы работы, стимулирующие речевую деятельность детей. Это и создание проблемных ситуаций, в которых ребенку необходимо было бы высказаться (высказать свою просьбу, мнение, суждение и т.д.), решение речевых логических задач, игры-драматизации, составление загадок, использование опорных схем и картинок в обучении рассказыванию и др.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003523"/>
            <a:ext cx="2715766" cy="36210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3162752"/>
            <a:ext cx="257175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014902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43</TotalTime>
  <Words>505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Создание условий для развития речевой деятельности и речевого общения детей в ДОУ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условий для развития речевой деятельности и речевого общения детей в ДОУ</dc:title>
  <dc:creator>Настя</dc:creator>
  <cp:lastModifiedBy>Настя</cp:lastModifiedBy>
  <cp:revision>4</cp:revision>
  <dcterms:created xsi:type="dcterms:W3CDTF">2023-02-08T16:38:48Z</dcterms:created>
  <dcterms:modified xsi:type="dcterms:W3CDTF">2023-02-08T17:22:13Z</dcterms:modified>
</cp:coreProperties>
</file>