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72" r:id="rId11"/>
    <p:sldId id="27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3F0328-6208-4B65-8C79-FC5464485599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A3E251C3-E919-4065-850D-993F3D9B4239}">
      <dgm:prSet phldrT="[Текст]"/>
      <dgm:spPr/>
      <dgm:t>
        <a:bodyPr/>
        <a:lstStyle/>
        <a:p>
          <a:r>
            <a:rPr lang="ru-RU" dirty="0" smtClean="0"/>
            <a:t>Снижение работоспособности</a:t>
          </a:r>
          <a:endParaRPr lang="ru-RU" dirty="0"/>
        </a:p>
      </dgm:t>
    </dgm:pt>
    <dgm:pt modelId="{3B6F1FD1-CD6C-49FB-B90A-82548A01ABDC}" type="parTrans" cxnId="{2A361DCA-545B-4F83-BD3C-4CA019ACB7D0}">
      <dgm:prSet/>
      <dgm:spPr/>
      <dgm:t>
        <a:bodyPr/>
        <a:lstStyle/>
        <a:p>
          <a:endParaRPr lang="ru-RU"/>
        </a:p>
      </dgm:t>
    </dgm:pt>
    <dgm:pt modelId="{ADADD82E-1EAF-4C6E-90B0-9514F8CDD6F7}" type="sibTrans" cxnId="{2A361DCA-545B-4F83-BD3C-4CA019ACB7D0}">
      <dgm:prSet/>
      <dgm:spPr/>
      <dgm:t>
        <a:bodyPr/>
        <a:lstStyle/>
        <a:p>
          <a:endParaRPr lang="ru-RU"/>
        </a:p>
      </dgm:t>
    </dgm:pt>
    <dgm:pt modelId="{889527FF-1DF5-4C0A-AE3F-B743F053E778}">
      <dgm:prSet phldrT="[Текст]"/>
      <dgm:spPr/>
      <dgm:t>
        <a:bodyPr/>
        <a:lstStyle/>
        <a:p>
          <a:r>
            <a:rPr lang="ru-RU" dirty="0" smtClean="0"/>
            <a:t>Повышенная истощаемость</a:t>
          </a:r>
          <a:endParaRPr lang="ru-RU" dirty="0"/>
        </a:p>
      </dgm:t>
    </dgm:pt>
    <dgm:pt modelId="{F2CA6B27-12A9-468A-9299-E742732CDDE3}" type="parTrans" cxnId="{A7FBE05C-092D-493E-820C-50C2210391AA}">
      <dgm:prSet/>
      <dgm:spPr/>
      <dgm:t>
        <a:bodyPr/>
        <a:lstStyle/>
        <a:p>
          <a:endParaRPr lang="ru-RU"/>
        </a:p>
      </dgm:t>
    </dgm:pt>
    <dgm:pt modelId="{47D3E202-8740-4C2F-86EB-5E0A57847591}" type="sibTrans" cxnId="{A7FBE05C-092D-493E-820C-50C2210391AA}">
      <dgm:prSet/>
      <dgm:spPr/>
      <dgm:t>
        <a:bodyPr/>
        <a:lstStyle/>
        <a:p>
          <a:endParaRPr lang="ru-RU"/>
        </a:p>
      </dgm:t>
    </dgm:pt>
    <dgm:pt modelId="{BFA0585A-B98C-4650-BDC2-7EF74C3CE44B}">
      <dgm:prSet phldrT="[Текст]"/>
      <dgm:spPr/>
      <dgm:t>
        <a:bodyPr/>
        <a:lstStyle/>
        <a:p>
          <a:r>
            <a:rPr lang="ru-RU" dirty="0" smtClean="0"/>
            <a:t>Неустойчивое внимание</a:t>
          </a:r>
          <a:endParaRPr lang="ru-RU" dirty="0"/>
        </a:p>
      </dgm:t>
    </dgm:pt>
    <dgm:pt modelId="{2284E072-703A-4CAD-B42A-E856254F3CFE}" type="parTrans" cxnId="{1C67E666-6D35-4E5F-982B-921BDE85994D}">
      <dgm:prSet/>
      <dgm:spPr/>
      <dgm:t>
        <a:bodyPr/>
        <a:lstStyle/>
        <a:p>
          <a:endParaRPr lang="ru-RU"/>
        </a:p>
      </dgm:t>
    </dgm:pt>
    <dgm:pt modelId="{50F5A6CE-12A0-48F3-9FD0-8D6F3C9712B7}" type="sibTrans" cxnId="{1C67E666-6D35-4E5F-982B-921BDE85994D}">
      <dgm:prSet/>
      <dgm:spPr/>
      <dgm:t>
        <a:bodyPr/>
        <a:lstStyle/>
        <a:p>
          <a:endParaRPr lang="ru-RU"/>
        </a:p>
      </dgm:t>
    </dgm:pt>
    <dgm:pt modelId="{B74EC843-DA9D-419D-8ECA-3BFA847CB386}">
      <dgm:prSet phldrT="[Текст]"/>
      <dgm:spPr/>
      <dgm:t>
        <a:bodyPr/>
        <a:lstStyle/>
        <a:p>
          <a:r>
            <a:rPr lang="ru-RU" dirty="0" smtClean="0"/>
            <a:t>Недостаток произвольной памяти</a:t>
          </a:r>
          <a:endParaRPr lang="ru-RU" dirty="0"/>
        </a:p>
      </dgm:t>
    </dgm:pt>
    <dgm:pt modelId="{77B75887-DE03-46F1-A88C-515C580D4539}" type="parTrans" cxnId="{4C28BAB8-DD7E-42E7-A584-CB8C3A919C95}">
      <dgm:prSet/>
      <dgm:spPr/>
      <dgm:t>
        <a:bodyPr/>
        <a:lstStyle/>
        <a:p>
          <a:endParaRPr lang="ru-RU"/>
        </a:p>
      </dgm:t>
    </dgm:pt>
    <dgm:pt modelId="{63FB4962-AB73-4FD8-9A6A-AFA088ED0434}" type="sibTrans" cxnId="{4C28BAB8-DD7E-42E7-A584-CB8C3A919C95}">
      <dgm:prSet/>
      <dgm:spPr/>
      <dgm:t>
        <a:bodyPr/>
        <a:lstStyle/>
        <a:p>
          <a:endParaRPr lang="ru-RU"/>
        </a:p>
      </dgm:t>
    </dgm:pt>
    <dgm:pt modelId="{76FB1568-7A32-4F70-A7E8-CBCD81CE7D25}">
      <dgm:prSet phldrT="[Текст]"/>
      <dgm:spPr/>
      <dgm:t>
        <a:bodyPr/>
        <a:lstStyle/>
        <a:p>
          <a:r>
            <a:rPr lang="ru-RU" dirty="0" smtClean="0"/>
            <a:t>Отставание в развитии мышления</a:t>
          </a:r>
          <a:endParaRPr lang="ru-RU" dirty="0"/>
        </a:p>
      </dgm:t>
    </dgm:pt>
    <dgm:pt modelId="{C6DB8D5A-C971-4A82-AF1C-B435DD130396}" type="parTrans" cxnId="{18283EC5-4172-4B3E-BE01-C938EC4C7092}">
      <dgm:prSet/>
      <dgm:spPr/>
      <dgm:t>
        <a:bodyPr/>
        <a:lstStyle/>
        <a:p>
          <a:endParaRPr lang="ru-RU"/>
        </a:p>
      </dgm:t>
    </dgm:pt>
    <dgm:pt modelId="{88FFA7F2-1365-44AD-8381-3CAD9FE6977C}" type="sibTrans" cxnId="{18283EC5-4172-4B3E-BE01-C938EC4C7092}">
      <dgm:prSet/>
      <dgm:spPr/>
      <dgm:t>
        <a:bodyPr/>
        <a:lstStyle/>
        <a:p>
          <a:endParaRPr lang="ru-RU"/>
        </a:p>
      </dgm:t>
    </dgm:pt>
    <dgm:pt modelId="{8C4634B4-4F7F-46FE-B0C8-1CAE6BC29E2B}">
      <dgm:prSet phldrT="[Текст]"/>
      <dgm:spPr/>
      <dgm:t>
        <a:bodyPr/>
        <a:lstStyle/>
        <a:p>
          <a:r>
            <a:rPr lang="ru-RU" dirty="0" smtClean="0"/>
            <a:t>Дефекты звукопроизношения</a:t>
          </a:r>
          <a:endParaRPr lang="ru-RU" dirty="0"/>
        </a:p>
      </dgm:t>
    </dgm:pt>
    <dgm:pt modelId="{E7028B11-5473-4F33-BBCE-0421CDF04C05}" type="parTrans" cxnId="{491D83B2-34C0-46F4-9713-82FBB7516DCC}">
      <dgm:prSet/>
      <dgm:spPr/>
      <dgm:t>
        <a:bodyPr/>
        <a:lstStyle/>
        <a:p>
          <a:endParaRPr lang="ru-RU"/>
        </a:p>
      </dgm:t>
    </dgm:pt>
    <dgm:pt modelId="{FF1D640C-81F9-4311-BC35-C07BEF18EC21}" type="sibTrans" cxnId="{491D83B2-34C0-46F4-9713-82FBB7516DCC}">
      <dgm:prSet/>
      <dgm:spPr/>
      <dgm:t>
        <a:bodyPr/>
        <a:lstStyle/>
        <a:p>
          <a:endParaRPr lang="ru-RU"/>
        </a:p>
      </dgm:t>
    </dgm:pt>
    <dgm:pt modelId="{AE047B96-0D68-49BA-BA70-8BFC8C38F77B}">
      <dgm:prSet phldrT="[Текст]"/>
      <dgm:spPr/>
      <dgm:t>
        <a:bodyPr/>
        <a:lstStyle/>
        <a:p>
          <a:r>
            <a:rPr lang="ru-RU" dirty="0" smtClean="0"/>
            <a:t>Своеобразное поведение</a:t>
          </a:r>
          <a:endParaRPr lang="ru-RU" dirty="0"/>
        </a:p>
      </dgm:t>
    </dgm:pt>
    <dgm:pt modelId="{3E04AB75-8CBC-4591-9532-E433FCFF9E88}" type="parTrans" cxnId="{F1727A0B-E77E-43E3-A6D6-536E3AF9C433}">
      <dgm:prSet/>
      <dgm:spPr/>
      <dgm:t>
        <a:bodyPr/>
        <a:lstStyle/>
        <a:p>
          <a:endParaRPr lang="ru-RU"/>
        </a:p>
      </dgm:t>
    </dgm:pt>
    <dgm:pt modelId="{D82C5BB1-CD0D-46D9-BF72-F8B381A46D96}" type="sibTrans" cxnId="{F1727A0B-E77E-43E3-A6D6-536E3AF9C433}">
      <dgm:prSet/>
      <dgm:spPr/>
      <dgm:t>
        <a:bodyPr/>
        <a:lstStyle/>
        <a:p>
          <a:endParaRPr lang="ru-RU"/>
        </a:p>
      </dgm:t>
    </dgm:pt>
    <dgm:pt modelId="{4AC1D80D-37E4-4353-B9B1-8DC4832255BD}">
      <dgm:prSet phldrT="[Текст]"/>
      <dgm:spPr/>
      <dgm:t>
        <a:bodyPr/>
        <a:lstStyle/>
        <a:p>
          <a:r>
            <a:rPr lang="ru-RU" dirty="0" smtClean="0"/>
            <a:t>Бедный словарный запас слов</a:t>
          </a:r>
          <a:endParaRPr lang="ru-RU" dirty="0"/>
        </a:p>
      </dgm:t>
    </dgm:pt>
    <dgm:pt modelId="{647CE12A-6EFC-4E22-A2ED-274B24D0E9A3}" type="parTrans" cxnId="{37601A9B-0217-41B5-A2D6-4D68F7153632}">
      <dgm:prSet/>
      <dgm:spPr/>
      <dgm:t>
        <a:bodyPr/>
        <a:lstStyle/>
        <a:p>
          <a:endParaRPr lang="ru-RU"/>
        </a:p>
      </dgm:t>
    </dgm:pt>
    <dgm:pt modelId="{58B060DE-AC2F-4D17-B457-DB55C34A04AB}" type="sibTrans" cxnId="{37601A9B-0217-41B5-A2D6-4D68F7153632}">
      <dgm:prSet/>
      <dgm:spPr/>
      <dgm:t>
        <a:bodyPr/>
        <a:lstStyle/>
        <a:p>
          <a:endParaRPr lang="ru-RU"/>
        </a:p>
      </dgm:t>
    </dgm:pt>
    <dgm:pt modelId="{769E27F2-FF3F-4AB2-B77A-53AB577983D7}">
      <dgm:prSet phldrT="[Текст]"/>
      <dgm:spPr/>
      <dgm:t>
        <a:bodyPr/>
        <a:lstStyle/>
        <a:p>
          <a:r>
            <a:rPr lang="ru-RU" dirty="0" smtClean="0"/>
            <a:t>Низкий навык самоконтроля</a:t>
          </a:r>
          <a:endParaRPr lang="ru-RU" dirty="0"/>
        </a:p>
      </dgm:t>
    </dgm:pt>
    <dgm:pt modelId="{DFBB2478-9DCE-43DF-B9A4-505F9BBAE037}" type="parTrans" cxnId="{C9678CF6-3DD4-448D-877D-F777578AF677}">
      <dgm:prSet/>
      <dgm:spPr/>
      <dgm:t>
        <a:bodyPr/>
        <a:lstStyle/>
        <a:p>
          <a:endParaRPr lang="ru-RU"/>
        </a:p>
      </dgm:t>
    </dgm:pt>
    <dgm:pt modelId="{9FC71093-DDFC-4D2D-9C0D-E103F34D6DD3}" type="sibTrans" cxnId="{C9678CF6-3DD4-448D-877D-F777578AF677}">
      <dgm:prSet/>
      <dgm:spPr/>
      <dgm:t>
        <a:bodyPr/>
        <a:lstStyle/>
        <a:p>
          <a:endParaRPr lang="ru-RU"/>
        </a:p>
      </dgm:t>
    </dgm:pt>
    <dgm:pt modelId="{8E3050DF-F8AB-4040-89E0-AF4A08163940}">
      <dgm:prSet phldrT="[Текст]"/>
      <dgm:spPr/>
      <dgm:t>
        <a:bodyPr/>
        <a:lstStyle/>
        <a:p>
          <a:r>
            <a:rPr lang="ru-RU" dirty="0" smtClean="0"/>
            <a:t>Незрелость эмоционально-волевой сферы</a:t>
          </a:r>
        </a:p>
        <a:p>
          <a:endParaRPr lang="ru-RU" dirty="0"/>
        </a:p>
      </dgm:t>
    </dgm:pt>
    <dgm:pt modelId="{2FC90BF3-B489-4C60-B6B5-8B284905F5B8}" type="parTrans" cxnId="{98425C23-EAF9-4C50-A6FA-BF67089CD072}">
      <dgm:prSet/>
      <dgm:spPr/>
      <dgm:t>
        <a:bodyPr/>
        <a:lstStyle/>
        <a:p>
          <a:endParaRPr lang="ru-RU"/>
        </a:p>
      </dgm:t>
    </dgm:pt>
    <dgm:pt modelId="{F57D15BE-C86A-4175-A09D-207E063C0AE6}" type="sibTrans" cxnId="{98425C23-EAF9-4C50-A6FA-BF67089CD072}">
      <dgm:prSet/>
      <dgm:spPr/>
      <dgm:t>
        <a:bodyPr/>
        <a:lstStyle/>
        <a:p>
          <a:endParaRPr lang="ru-RU"/>
        </a:p>
      </dgm:t>
    </dgm:pt>
    <dgm:pt modelId="{F62F63C1-DBE7-4F40-903D-FDE9A88C5AF9}">
      <dgm:prSet phldrT="[Текст]"/>
      <dgm:spPr/>
      <dgm:t>
        <a:bodyPr/>
        <a:lstStyle/>
        <a:p>
          <a:r>
            <a:rPr lang="ru-RU" dirty="0" smtClean="0"/>
            <a:t>Ограниченный запас общих сведений и представлений</a:t>
          </a:r>
          <a:endParaRPr lang="ru-RU" dirty="0"/>
        </a:p>
      </dgm:t>
    </dgm:pt>
    <dgm:pt modelId="{C4E05BBC-EA08-4069-AEAC-883A2C869AF9}" type="parTrans" cxnId="{7D326094-1257-41AB-8DD8-74577E321BBA}">
      <dgm:prSet/>
      <dgm:spPr/>
      <dgm:t>
        <a:bodyPr/>
        <a:lstStyle/>
        <a:p>
          <a:endParaRPr lang="ru-RU"/>
        </a:p>
      </dgm:t>
    </dgm:pt>
    <dgm:pt modelId="{4F9301C6-FAB1-45BE-A282-CAD046831574}" type="sibTrans" cxnId="{7D326094-1257-41AB-8DD8-74577E321BBA}">
      <dgm:prSet/>
      <dgm:spPr/>
      <dgm:t>
        <a:bodyPr/>
        <a:lstStyle/>
        <a:p>
          <a:endParaRPr lang="ru-RU"/>
        </a:p>
      </dgm:t>
    </dgm:pt>
    <dgm:pt modelId="{FB530E8E-8CAC-4566-BEAD-4FF0E322EA0C}" type="pres">
      <dgm:prSet presAssocID="{3D3F0328-6208-4B65-8C79-FC546448559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9218C1-D7C1-4227-BA75-508E1F2231CE}" type="pres">
      <dgm:prSet presAssocID="{A3E251C3-E919-4065-850D-993F3D9B4239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8F04E-B34A-4E80-B072-37F5E0A0C960}" type="pres">
      <dgm:prSet presAssocID="{ADADD82E-1EAF-4C6E-90B0-9514F8CDD6F7}" presName="sibTrans" presStyleCnt="0"/>
      <dgm:spPr/>
    </dgm:pt>
    <dgm:pt modelId="{57456377-F903-40D9-AAE3-229AB8389409}" type="pres">
      <dgm:prSet presAssocID="{889527FF-1DF5-4C0A-AE3F-B743F053E778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15A48C-0A63-45F9-A27E-C48B6FAC4F62}" type="pres">
      <dgm:prSet presAssocID="{47D3E202-8740-4C2F-86EB-5E0A57847591}" presName="sibTrans" presStyleCnt="0"/>
      <dgm:spPr/>
    </dgm:pt>
    <dgm:pt modelId="{C2A5F7B9-564F-4EE9-8178-7F7C2FB0361E}" type="pres">
      <dgm:prSet presAssocID="{BFA0585A-B98C-4650-BDC2-7EF74C3CE44B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63356-9FBD-474D-A770-07294AC31EE4}" type="pres">
      <dgm:prSet presAssocID="{50F5A6CE-12A0-48F3-9FD0-8D6F3C9712B7}" presName="sibTrans" presStyleCnt="0"/>
      <dgm:spPr/>
    </dgm:pt>
    <dgm:pt modelId="{8977B455-5D70-4887-B609-4971EFA27E50}" type="pres">
      <dgm:prSet presAssocID="{B74EC843-DA9D-419D-8ECA-3BFA847CB386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4D2536-9E06-4215-9AD1-3FDA9B1A5281}" type="pres">
      <dgm:prSet presAssocID="{63FB4962-AB73-4FD8-9A6A-AFA088ED0434}" presName="sibTrans" presStyleCnt="0"/>
      <dgm:spPr/>
    </dgm:pt>
    <dgm:pt modelId="{561F34C8-B998-42E4-B8ED-9580DE540BA8}" type="pres">
      <dgm:prSet presAssocID="{76FB1568-7A32-4F70-A7E8-CBCD81CE7D25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4D5E94-8478-4A3E-9087-3234E96FB153}" type="pres">
      <dgm:prSet presAssocID="{88FFA7F2-1365-44AD-8381-3CAD9FE6977C}" presName="sibTrans" presStyleCnt="0"/>
      <dgm:spPr/>
    </dgm:pt>
    <dgm:pt modelId="{655DF5AD-1B48-4149-B9D4-071F9DF09EE8}" type="pres">
      <dgm:prSet presAssocID="{8C4634B4-4F7F-46FE-B0C8-1CAE6BC29E2B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9C8E4-D218-4415-B9DF-604989FD7C57}" type="pres">
      <dgm:prSet presAssocID="{FF1D640C-81F9-4311-BC35-C07BEF18EC21}" presName="sibTrans" presStyleCnt="0"/>
      <dgm:spPr/>
    </dgm:pt>
    <dgm:pt modelId="{C48675D0-8570-4E42-B18E-4789A53002AD}" type="pres">
      <dgm:prSet presAssocID="{AE047B96-0D68-49BA-BA70-8BFC8C38F77B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300DA-1E7E-476D-9807-574E2C9263C9}" type="pres">
      <dgm:prSet presAssocID="{D82C5BB1-CD0D-46D9-BF72-F8B381A46D96}" presName="sibTrans" presStyleCnt="0"/>
      <dgm:spPr/>
    </dgm:pt>
    <dgm:pt modelId="{64339381-3A92-4C3F-8B90-09AD4441A848}" type="pres">
      <dgm:prSet presAssocID="{4AC1D80D-37E4-4353-B9B1-8DC4832255BD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DECB58-F865-4490-86D8-03DF0B6C7B47}" type="pres">
      <dgm:prSet presAssocID="{58B060DE-AC2F-4D17-B457-DB55C34A04AB}" presName="sibTrans" presStyleCnt="0"/>
      <dgm:spPr/>
    </dgm:pt>
    <dgm:pt modelId="{F606E01E-FCFC-4E67-BFD6-5E25A5833877}" type="pres">
      <dgm:prSet presAssocID="{F62F63C1-DBE7-4F40-903D-FDE9A88C5AF9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C2CCD-BC42-4412-AC86-FF77895C4FEE}" type="pres">
      <dgm:prSet presAssocID="{4F9301C6-FAB1-45BE-A282-CAD046831574}" presName="sibTrans" presStyleCnt="0"/>
      <dgm:spPr/>
    </dgm:pt>
    <dgm:pt modelId="{BB71B1D3-F398-4325-A150-25CFCFBB6E89}" type="pres">
      <dgm:prSet presAssocID="{769E27F2-FF3F-4AB2-B77A-53AB577983D7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26EC10-064D-4FF9-BD27-C7B0504CC3AA}" type="pres">
      <dgm:prSet presAssocID="{9FC71093-DDFC-4D2D-9C0D-E103F34D6DD3}" presName="sibTrans" presStyleCnt="0"/>
      <dgm:spPr/>
    </dgm:pt>
    <dgm:pt modelId="{0B161BBB-7E07-4359-B86D-C9B16D1BB1C6}" type="pres">
      <dgm:prSet presAssocID="{8E3050DF-F8AB-4040-89E0-AF4A08163940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FBE05C-092D-493E-820C-50C2210391AA}" srcId="{3D3F0328-6208-4B65-8C79-FC5464485599}" destId="{889527FF-1DF5-4C0A-AE3F-B743F053E778}" srcOrd="1" destOrd="0" parTransId="{F2CA6B27-12A9-468A-9299-E742732CDDE3}" sibTransId="{47D3E202-8740-4C2F-86EB-5E0A57847591}"/>
    <dgm:cxn modelId="{42058933-A130-4552-8D61-99C7642CCDBF}" type="presOf" srcId="{769E27F2-FF3F-4AB2-B77A-53AB577983D7}" destId="{BB71B1D3-F398-4325-A150-25CFCFBB6E89}" srcOrd="0" destOrd="0" presId="urn:microsoft.com/office/officeart/2005/8/layout/default#1"/>
    <dgm:cxn modelId="{BEF9CE78-6067-4E4E-ACB9-4A7EEED3C3C6}" type="presOf" srcId="{889527FF-1DF5-4C0A-AE3F-B743F053E778}" destId="{57456377-F903-40D9-AAE3-229AB8389409}" srcOrd="0" destOrd="0" presId="urn:microsoft.com/office/officeart/2005/8/layout/default#1"/>
    <dgm:cxn modelId="{1C67E666-6D35-4E5F-982B-921BDE85994D}" srcId="{3D3F0328-6208-4B65-8C79-FC5464485599}" destId="{BFA0585A-B98C-4650-BDC2-7EF74C3CE44B}" srcOrd="2" destOrd="0" parTransId="{2284E072-703A-4CAD-B42A-E856254F3CFE}" sibTransId="{50F5A6CE-12A0-48F3-9FD0-8D6F3C9712B7}"/>
    <dgm:cxn modelId="{37601A9B-0217-41B5-A2D6-4D68F7153632}" srcId="{3D3F0328-6208-4B65-8C79-FC5464485599}" destId="{4AC1D80D-37E4-4353-B9B1-8DC4832255BD}" srcOrd="7" destOrd="0" parTransId="{647CE12A-6EFC-4E22-A2ED-274B24D0E9A3}" sibTransId="{58B060DE-AC2F-4D17-B457-DB55C34A04AB}"/>
    <dgm:cxn modelId="{3FAB55FF-AA46-44B4-B7A0-2DAC67171BDA}" type="presOf" srcId="{F62F63C1-DBE7-4F40-903D-FDE9A88C5AF9}" destId="{F606E01E-FCFC-4E67-BFD6-5E25A5833877}" srcOrd="0" destOrd="0" presId="urn:microsoft.com/office/officeart/2005/8/layout/default#1"/>
    <dgm:cxn modelId="{491D83B2-34C0-46F4-9713-82FBB7516DCC}" srcId="{3D3F0328-6208-4B65-8C79-FC5464485599}" destId="{8C4634B4-4F7F-46FE-B0C8-1CAE6BC29E2B}" srcOrd="5" destOrd="0" parTransId="{E7028B11-5473-4F33-BBCE-0421CDF04C05}" sibTransId="{FF1D640C-81F9-4311-BC35-C07BEF18EC21}"/>
    <dgm:cxn modelId="{4C28BAB8-DD7E-42E7-A584-CB8C3A919C95}" srcId="{3D3F0328-6208-4B65-8C79-FC5464485599}" destId="{B74EC843-DA9D-419D-8ECA-3BFA847CB386}" srcOrd="3" destOrd="0" parTransId="{77B75887-DE03-46F1-A88C-515C580D4539}" sibTransId="{63FB4962-AB73-4FD8-9A6A-AFA088ED0434}"/>
    <dgm:cxn modelId="{FEDBE24A-5521-4C75-AC9B-D9304EA07E99}" type="presOf" srcId="{8E3050DF-F8AB-4040-89E0-AF4A08163940}" destId="{0B161BBB-7E07-4359-B86D-C9B16D1BB1C6}" srcOrd="0" destOrd="0" presId="urn:microsoft.com/office/officeart/2005/8/layout/default#1"/>
    <dgm:cxn modelId="{F1727A0B-E77E-43E3-A6D6-536E3AF9C433}" srcId="{3D3F0328-6208-4B65-8C79-FC5464485599}" destId="{AE047B96-0D68-49BA-BA70-8BFC8C38F77B}" srcOrd="6" destOrd="0" parTransId="{3E04AB75-8CBC-4591-9532-E433FCFF9E88}" sibTransId="{D82C5BB1-CD0D-46D9-BF72-F8B381A46D96}"/>
    <dgm:cxn modelId="{7D326094-1257-41AB-8DD8-74577E321BBA}" srcId="{3D3F0328-6208-4B65-8C79-FC5464485599}" destId="{F62F63C1-DBE7-4F40-903D-FDE9A88C5AF9}" srcOrd="8" destOrd="0" parTransId="{C4E05BBC-EA08-4069-AEAC-883A2C869AF9}" sibTransId="{4F9301C6-FAB1-45BE-A282-CAD046831574}"/>
    <dgm:cxn modelId="{98425C23-EAF9-4C50-A6FA-BF67089CD072}" srcId="{3D3F0328-6208-4B65-8C79-FC5464485599}" destId="{8E3050DF-F8AB-4040-89E0-AF4A08163940}" srcOrd="10" destOrd="0" parTransId="{2FC90BF3-B489-4C60-B6B5-8B284905F5B8}" sibTransId="{F57D15BE-C86A-4175-A09D-207E063C0AE6}"/>
    <dgm:cxn modelId="{C9678CF6-3DD4-448D-877D-F777578AF677}" srcId="{3D3F0328-6208-4B65-8C79-FC5464485599}" destId="{769E27F2-FF3F-4AB2-B77A-53AB577983D7}" srcOrd="9" destOrd="0" parTransId="{DFBB2478-9DCE-43DF-B9A4-505F9BBAE037}" sibTransId="{9FC71093-DDFC-4D2D-9C0D-E103F34D6DD3}"/>
    <dgm:cxn modelId="{8E3CBAFE-B98D-43D9-9D9B-C3F12911F68D}" type="presOf" srcId="{3D3F0328-6208-4B65-8C79-FC5464485599}" destId="{FB530E8E-8CAC-4566-BEAD-4FF0E322EA0C}" srcOrd="0" destOrd="0" presId="urn:microsoft.com/office/officeart/2005/8/layout/default#1"/>
    <dgm:cxn modelId="{E3DFE877-F3E1-469C-9E31-AFE70C23E8C9}" type="presOf" srcId="{4AC1D80D-37E4-4353-B9B1-8DC4832255BD}" destId="{64339381-3A92-4C3F-8B90-09AD4441A848}" srcOrd="0" destOrd="0" presId="urn:microsoft.com/office/officeart/2005/8/layout/default#1"/>
    <dgm:cxn modelId="{2A361DCA-545B-4F83-BD3C-4CA019ACB7D0}" srcId="{3D3F0328-6208-4B65-8C79-FC5464485599}" destId="{A3E251C3-E919-4065-850D-993F3D9B4239}" srcOrd="0" destOrd="0" parTransId="{3B6F1FD1-CD6C-49FB-B90A-82548A01ABDC}" sibTransId="{ADADD82E-1EAF-4C6E-90B0-9514F8CDD6F7}"/>
    <dgm:cxn modelId="{FFD9D520-A4C3-4DC3-B314-AD8354B454C4}" type="presOf" srcId="{76FB1568-7A32-4F70-A7E8-CBCD81CE7D25}" destId="{561F34C8-B998-42E4-B8ED-9580DE540BA8}" srcOrd="0" destOrd="0" presId="urn:microsoft.com/office/officeart/2005/8/layout/default#1"/>
    <dgm:cxn modelId="{1CF35E46-36CF-4549-8F6E-98F756AAD00A}" type="presOf" srcId="{BFA0585A-B98C-4650-BDC2-7EF74C3CE44B}" destId="{C2A5F7B9-564F-4EE9-8178-7F7C2FB0361E}" srcOrd="0" destOrd="0" presId="urn:microsoft.com/office/officeart/2005/8/layout/default#1"/>
    <dgm:cxn modelId="{F341F58A-B9CC-4502-B369-91A389ECA288}" type="presOf" srcId="{8C4634B4-4F7F-46FE-B0C8-1CAE6BC29E2B}" destId="{655DF5AD-1B48-4149-B9D4-071F9DF09EE8}" srcOrd="0" destOrd="0" presId="urn:microsoft.com/office/officeart/2005/8/layout/default#1"/>
    <dgm:cxn modelId="{7B2DC51A-C378-410B-B7C6-84BB4775110D}" type="presOf" srcId="{A3E251C3-E919-4065-850D-993F3D9B4239}" destId="{1E9218C1-D7C1-4227-BA75-508E1F2231CE}" srcOrd="0" destOrd="0" presId="urn:microsoft.com/office/officeart/2005/8/layout/default#1"/>
    <dgm:cxn modelId="{AB357A95-3C27-4842-B186-6A1FCF154A23}" type="presOf" srcId="{B74EC843-DA9D-419D-8ECA-3BFA847CB386}" destId="{8977B455-5D70-4887-B609-4971EFA27E50}" srcOrd="0" destOrd="0" presId="urn:microsoft.com/office/officeart/2005/8/layout/default#1"/>
    <dgm:cxn modelId="{18283EC5-4172-4B3E-BE01-C938EC4C7092}" srcId="{3D3F0328-6208-4B65-8C79-FC5464485599}" destId="{76FB1568-7A32-4F70-A7E8-CBCD81CE7D25}" srcOrd="4" destOrd="0" parTransId="{C6DB8D5A-C971-4A82-AF1C-B435DD130396}" sibTransId="{88FFA7F2-1365-44AD-8381-3CAD9FE6977C}"/>
    <dgm:cxn modelId="{186A12E8-0F2D-4D8D-BB73-77102F33F560}" type="presOf" srcId="{AE047B96-0D68-49BA-BA70-8BFC8C38F77B}" destId="{C48675D0-8570-4E42-B18E-4789A53002AD}" srcOrd="0" destOrd="0" presId="urn:microsoft.com/office/officeart/2005/8/layout/default#1"/>
    <dgm:cxn modelId="{0635EFBB-964E-4164-AB13-351C3D556EBE}" type="presParOf" srcId="{FB530E8E-8CAC-4566-BEAD-4FF0E322EA0C}" destId="{1E9218C1-D7C1-4227-BA75-508E1F2231CE}" srcOrd="0" destOrd="0" presId="urn:microsoft.com/office/officeart/2005/8/layout/default#1"/>
    <dgm:cxn modelId="{F7BD3818-B60F-47CF-98B5-3ACAE51EF058}" type="presParOf" srcId="{FB530E8E-8CAC-4566-BEAD-4FF0E322EA0C}" destId="{91B8F04E-B34A-4E80-B072-37F5E0A0C960}" srcOrd="1" destOrd="0" presId="urn:microsoft.com/office/officeart/2005/8/layout/default#1"/>
    <dgm:cxn modelId="{9FF73ECF-8BE3-4B5B-B15D-BBA2F57040BB}" type="presParOf" srcId="{FB530E8E-8CAC-4566-BEAD-4FF0E322EA0C}" destId="{57456377-F903-40D9-AAE3-229AB8389409}" srcOrd="2" destOrd="0" presId="urn:microsoft.com/office/officeart/2005/8/layout/default#1"/>
    <dgm:cxn modelId="{DCF211C9-DC1F-4840-AEE8-780B89E1BE3F}" type="presParOf" srcId="{FB530E8E-8CAC-4566-BEAD-4FF0E322EA0C}" destId="{5615A48C-0A63-45F9-A27E-C48B6FAC4F62}" srcOrd="3" destOrd="0" presId="urn:microsoft.com/office/officeart/2005/8/layout/default#1"/>
    <dgm:cxn modelId="{2F52B198-8BCA-48A5-91E8-90B185EA378D}" type="presParOf" srcId="{FB530E8E-8CAC-4566-BEAD-4FF0E322EA0C}" destId="{C2A5F7B9-564F-4EE9-8178-7F7C2FB0361E}" srcOrd="4" destOrd="0" presId="urn:microsoft.com/office/officeart/2005/8/layout/default#1"/>
    <dgm:cxn modelId="{22C37576-157D-49E5-B283-286AE4DC5373}" type="presParOf" srcId="{FB530E8E-8CAC-4566-BEAD-4FF0E322EA0C}" destId="{7F763356-9FBD-474D-A770-07294AC31EE4}" srcOrd="5" destOrd="0" presId="urn:microsoft.com/office/officeart/2005/8/layout/default#1"/>
    <dgm:cxn modelId="{B7914F72-43EF-49A4-9356-F9A1FC4F6BC9}" type="presParOf" srcId="{FB530E8E-8CAC-4566-BEAD-4FF0E322EA0C}" destId="{8977B455-5D70-4887-B609-4971EFA27E50}" srcOrd="6" destOrd="0" presId="urn:microsoft.com/office/officeart/2005/8/layout/default#1"/>
    <dgm:cxn modelId="{746D8D91-B30F-4AB7-B7FE-228F4CD57337}" type="presParOf" srcId="{FB530E8E-8CAC-4566-BEAD-4FF0E322EA0C}" destId="{E84D2536-9E06-4215-9AD1-3FDA9B1A5281}" srcOrd="7" destOrd="0" presId="urn:microsoft.com/office/officeart/2005/8/layout/default#1"/>
    <dgm:cxn modelId="{05E84C99-1465-466C-8AFA-385DEF461DFA}" type="presParOf" srcId="{FB530E8E-8CAC-4566-BEAD-4FF0E322EA0C}" destId="{561F34C8-B998-42E4-B8ED-9580DE540BA8}" srcOrd="8" destOrd="0" presId="urn:microsoft.com/office/officeart/2005/8/layout/default#1"/>
    <dgm:cxn modelId="{815246AF-B8A1-4611-8B91-B880ACCF7837}" type="presParOf" srcId="{FB530E8E-8CAC-4566-BEAD-4FF0E322EA0C}" destId="{3B4D5E94-8478-4A3E-9087-3234E96FB153}" srcOrd="9" destOrd="0" presId="urn:microsoft.com/office/officeart/2005/8/layout/default#1"/>
    <dgm:cxn modelId="{0D529898-CE04-4412-B3C9-2C59F7268FC9}" type="presParOf" srcId="{FB530E8E-8CAC-4566-BEAD-4FF0E322EA0C}" destId="{655DF5AD-1B48-4149-B9D4-071F9DF09EE8}" srcOrd="10" destOrd="0" presId="urn:microsoft.com/office/officeart/2005/8/layout/default#1"/>
    <dgm:cxn modelId="{D43D6C4B-DBC5-452B-88BC-21F9266950E0}" type="presParOf" srcId="{FB530E8E-8CAC-4566-BEAD-4FF0E322EA0C}" destId="{FAA9C8E4-D218-4415-B9DF-604989FD7C57}" srcOrd="11" destOrd="0" presId="urn:microsoft.com/office/officeart/2005/8/layout/default#1"/>
    <dgm:cxn modelId="{0EE610C4-13FF-4974-833C-92B9A6492232}" type="presParOf" srcId="{FB530E8E-8CAC-4566-BEAD-4FF0E322EA0C}" destId="{C48675D0-8570-4E42-B18E-4789A53002AD}" srcOrd="12" destOrd="0" presId="urn:microsoft.com/office/officeart/2005/8/layout/default#1"/>
    <dgm:cxn modelId="{EB405FEB-0BAF-407D-B688-D9C07024B2E7}" type="presParOf" srcId="{FB530E8E-8CAC-4566-BEAD-4FF0E322EA0C}" destId="{38F300DA-1E7E-476D-9807-574E2C9263C9}" srcOrd="13" destOrd="0" presId="urn:microsoft.com/office/officeart/2005/8/layout/default#1"/>
    <dgm:cxn modelId="{DA4FF442-83BA-4C9D-8918-CBB0F0D71A29}" type="presParOf" srcId="{FB530E8E-8CAC-4566-BEAD-4FF0E322EA0C}" destId="{64339381-3A92-4C3F-8B90-09AD4441A848}" srcOrd="14" destOrd="0" presId="urn:microsoft.com/office/officeart/2005/8/layout/default#1"/>
    <dgm:cxn modelId="{46EE8DBB-465B-42F7-8735-F56AE5EC7386}" type="presParOf" srcId="{FB530E8E-8CAC-4566-BEAD-4FF0E322EA0C}" destId="{38DECB58-F865-4490-86D8-03DF0B6C7B47}" srcOrd="15" destOrd="0" presId="urn:microsoft.com/office/officeart/2005/8/layout/default#1"/>
    <dgm:cxn modelId="{3A7A1914-5B30-46DA-AB10-81E01E3115A5}" type="presParOf" srcId="{FB530E8E-8CAC-4566-BEAD-4FF0E322EA0C}" destId="{F606E01E-FCFC-4E67-BFD6-5E25A5833877}" srcOrd="16" destOrd="0" presId="urn:microsoft.com/office/officeart/2005/8/layout/default#1"/>
    <dgm:cxn modelId="{9BD1AD75-0F53-46BC-A646-C977CCBC9ADB}" type="presParOf" srcId="{FB530E8E-8CAC-4566-BEAD-4FF0E322EA0C}" destId="{8BCC2CCD-BC42-4412-AC86-FF77895C4FEE}" srcOrd="17" destOrd="0" presId="urn:microsoft.com/office/officeart/2005/8/layout/default#1"/>
    <dgm:cxn modelId="{F000EE3E-2E5C-4A31-AFD1-92D2EDA65783}" type="presParOf" srcId="{FB530E8E-8CAC-4566-BEAD-4FF0E322EA0C}" destId="{BB71B1D3-F398-4325-A150-25CFCFBB6E89}" srcOrd="18" destOrd="0" presId="urn:microsoft.com/office/officeart/2005/8/layout/default#1"/>
    <dgm:cxn modelId="{4A219426-07EF-4422-A4BB-9ECA3B5660DC}" type="presParOf" srcId="{FB530E8E-8CAC-4566-BEAD-4FF0E322EA0C}" destId="{3E26EC10-064D-4FF9-BD27-C7B0504CC3AA}" srcOrd="19" destOrd="0" presId="urn:microsoft.com/office/officeart/2005/8/layout/default#1"/>
    <dgm:cxn modelId="{DB1CC215-AE25-48CC-ADA5-B6A96C2C1A10}" type="presParOf" srcId="{FB530E8E-8CAC-4566-BEAD-4FF0E322EA0C}" destId="{0B161BBB-7E07-4359-B86D-C9B16D1BB1C6}" srcOrd="2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9E3FCD-8EEB-4FF8-AEA5-F99A8C8F3912}" type="doc">
      <dgm:prSet loTypeId="urn:microsoft.com/office/officeart/2005/8/layout/cycle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1B2FBA8-A6B3-4E44-AB85-21B60B92EE4C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/>
              </a:solidFill>
              <a:latin typeface="Cambria" panose="02040503050406030204" pitchFamily="18" charset="0"/>
            </a:rPr>
            <a:t>Биологические</a:t>
          </a:r>
          <a:endParaRPr lang="ru-RU" sz="2000" dirty="0">
            <a:solidFill>
              <a:schemeClr val="tx2"/>
            </a:solidFill>
            <a:latin typeface="Cambria" panose="02040503050406030204" pitchFamily="18" charset="0"/>
          </a:endParaRPr>
        </a:p>
      </dgm:t>
    </dgm:pt>
    <dgm:pt modelId="{645472F8-DFB8-4FDD-A022-E4EC4E27A1E6}" type="parTrans" cxnId="{4F99DC1C-BDC5-4BE4-AE17-5D9C7AFE16E2}">
      <dgm:prSet/>
      <dgm:spPr/>
      <dgm:t>
        <a:bodyPr/>
        <a:lstStyle/>
        <a:p>
          <a:endParaRPr lang="ru-RU"/>
        </a:p>
      </dgm:t>
    </dgm:pt>
    <dgm:pt modelId="{DF173565-4C7B-4841-9F81-B0279631CDA9}" type="sibTrans" cxnId="{4F99DC1C-BDC5-4BE4-AE17-5D9C7AFE16E2}">
      <dgm:prSet/>
      <dgm:spPr/>
      <dgm:t>
        <a:bodyPr/>
        <a:lstStyle/>
        <a:p>
          <a:endParaRPr lang="ru-RU"/>
        </a:p>
      </dgm:t>
    </dgm:pt>
    <dgm:pt modelId="{3E7AB5A6-E28E-42EB-A839-CF37BE43C80F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/>
              </a:solidFill>
              <a:latin typeface="Cambria" panose="02040503050406030204" pitchFamily="18" charset="0"/>
            </a:rPr>
            <a:t>Патологии беременности: тяжелый токсикоз , интоксикация ,инфекции , травмы.</a:t>
          </a:r>
          <a:endParaRPr lang="ru-RU" sz="2000" dirty="0">
            <a:solidFill>
              <a:schemeClr val="tx2"/>
            </a:solidFill>
            <a:latin typeface="Cambria" panose="02040503050406030204" pitchFamily="18" charset="0"/>
          </a:endParaRPr>
        </a:p>
      </dgm:t>
    </dgm:pt>
    <dgm:pt modelId="{36DB7943-D4B2-4B9F-942C-E6E074ABFF9E}" type="parTrans" cxnId="{C2F2BFA4-8103-412F-9D8A-6A900C42F930}">
      <dgm:prSet/>
      <dgm:spPr/>
      <dgm:t>
        <a:bodyPr/>
        <a:lstStyle/>
        <a:p>
          <a:endParaRPr lang="ru-RU"/>
        </a:p>
      </dgm:t>
    </dgm:pt>
    <dgm:pt modelId="{35004F0F-DD5D-4308-8AA1-EC0D94B5455F}" type="sibTrans" cxnId="{C2F2BFA4-8103-412F-9D8A-6A900C42F930}">
      <dgm:prSet/>
      <dgm:spPr/>
      <dgm:t>
        <a:bodyPr/>
        <a:lstStyle/>
        <a:p>
          <a:endParaRPr lang="ru-RU"/>
        </a:p>
      </dgm:t>
    </dgm:pt>
    <dgm:pt modelId="{537FC5DE-2CFF-4AFC-84E9-4E53882D04D3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/>
              </a:solidFill>
              <a:latin typeface="Cambria" panose="02040503050406030204" pitchFamily="18" charset="0"/>
            </a:rPr>
            <a:t>Недоношенность</a:t>
          </a:r>
          <a:endParaRPr lang="ru-RU" sz="2000" dirty="0">
            <a:solidFill>
              <a:schemeClr val="tx2"/>
            </a:solidFill>
            <a:latin typeface="Cambria" panose="02040503050406030204" pitchFamily="18" charset="0"/>
          </a:endParaRPr>
        </a:p>
      </dgm:t>
    </dgm:pt>
    <dgm:pt modelId="{28DA4321-1C10-4830-A0E8-C4C484D373C6}" type="parTrans" cxnId="{D8BD0513-33A7-4A1A-89AA-3E45864B2D83}">
      <dgm:prSet/>
      <dgm:spPr/>
      <dgm:t>
        <a:bodyPr/>
        <a:lstStyle/>
        <a:p>
          <a:endParaRPr lang="ru-RU"/>
        </a:p>
      </dgm:t>
    </dgm:pt>
    <dgm:pt modelId="{39FED368-6A3E-4618-9A9F-1FFA6DDBCE0F}" type="sibTrans" cxnId="{D8BD0513-33A7-4A1A-89AA-3E45864B2D83}">
      <dgm:prSet/>
      <dgm:spPr/>
      <dgm:t>
        <a:bodyPr/>
        <a:lstStyle/>
        <a:p>
          <a:endParaRPr lang="ru-RU"/>
        </a:p>
      </dgm:t>
    </dgm:pt>
    <dgm:pt modelId="{0A633D0C-D144-40D9-94A4-E82504AEC78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/>
              </a:solidFill>
              <a:latin typeface="Cambria" panose="02040503050406030204" pitchFamily="18" charset="0"/>
            </a:rPr>
            <a:t>Внутриутробная гипоксия плода</a:t>
          </a:r>
          <a:endParaRPr lang="ru-RU" sz="2000" dirty="0">
            <a:solidFill>
              <a:schemeClr val="tx2"/>
            </a:solidFill>
            <a:latin typeface="Cambria" panose="02040503050406030204" pitchFamily="18" charset="0"/>
          </a:endParaRPr>
        </a:p>
      </dgm:t>
    </dgm:pt>
    <dgm:pt modelId="{0591D3C7-39BC-4924-87DF-A034AE92BAB1}" type="parTrans" cxnId="{D43E14A1-36DD-42B6-AE81-4805BEDB4BB8}">
      <dgm:prSet/>
      <dgm:spPr/>
      <dgm:t>
        <a:bodyPr/>
        <a:lstStyle/>
        <a:p>
          <a:endParaRPr lang="ru-RU"/>
        </a:p>
      </dgm:t>
    </dgm:pt>
    <dgm:pt modelId="{1C0284DE-A378-4349-8F9B-8B023A1BE7AD}" type="sibTrans" cxnId="{D43E14A1-36DD-42B6-AE81-4805BEDB4BB8}">
      <dgm:prSet/>
      <dgm:spPr/>
      <dgm:t>
        <a:bodyPr/>
        <a:lstStyle/>
        <a:p>
          <a:endParaRPr lang="ru-RU"/>
        </a:p>
      </dgm:t>
    </dgm:pt>
    <dgm:pt modelId="{5AD898BC-7D78-4403-ABEA-5E429F56CF32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/>
              </a:solidFill>
              <a:latin typeface="Cambria" panose="02040503050406030204" pitchFamily="18" charset="0"/>
            </a:rPr>
            <a:t>Асфиксия при родах , травмы при родах</a:t>
          </a:r>
          <a:endParaRPr lang="ru-RU" sz="2000" dirty="0">
            <a:solidFill>
              <a:schemeClr val="tx2"/>
            </a:solidFill>
            <a:latin typeface="Cambria" panose="02040503050406030204" pitchFamily="18" charset="0"/>
          </a:endParaRPr>
        </a:p>
      </dgm:t>
    </dgm:pt>
    <dgm:pt modelId="{3B385F81-0621-4E82-AD72-7059947D5FD7}" type="parTrans" cxnId="{98C1E297-239C-4B5A-B5E8-DC1C51B03DE7}">
      <dgm:prSet/>
      <dgm:spPr/>
      <dgm:t>
        <a:bodyPr/>
        <a:lstStyle/>
        <a:p>
          <a:endParaRPr lang="ru-RU"/>
        </a:p>
      </dgm:t>
    </dgm:pt>
    <dgm:pt modelId="{B61A4C79-F470-470A-8CDE-8D2F463E4AF1}" type="sibTrans" cxnId="{98C1E297-239C-4B5A-B5E8-DC1C51B03DE7}">
      <dgm:prSet/>
      <dgm:spPr/>
      <dgm:t>
        <a:bodyPr/>
        <a:lstStyle/>
        <a:p>
          <a:endParaRPr lang="ru-RU"/>
        </a:p>
      </dgm:t>
    </dgm:pt>
    <dgm:pt modelId="{3BDA2A93-FB16-4267-9260-A3E79D4AA35E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/>
              </a:solidFill>
              <a:latin typeface="Cambria" panose="02040503050406030204" pitchFamily="18" charset="0"/>
            </a:rPr>
            <a:t>Соматические заболевания</a:t>
          </a:r>
          <a:endParaRPr lang="ru-RU" sz="2000" dirty="0">
            <a:solidFill>
              <a:schemeClr val="tx2"/>
            </a:solidFill>
            <a:latin typeface="Cambria" panose="02040503050406030204" pitchFamily="18" charset="0"/>
          </a:endParaRPr>
        </a:p>
      </dgm:t>
    </dgm:pt>
    <dgm:pt modelId="{F2E64E2A-299B-4EEB-BAA3-6ED23834F983}" type="parTrans" cxnId="{0EBF9C33-04E4-4F4A-B348-C63FB369389B}">
      <dgm:prSet/>
      <dgm:spPr/>
      <dgm:t>
        <a:bodyPr/>
        <a:lstStyle/>
        <a:p>
          <a:endParaRPr lang="ru-RU"/>
        </a:p>
      </dgm:t>
    </dgm:pt>
    <dgm:pt modelId="{2D6EDF2B-C8DC-4CD5-9492-94651893D139}" type="sibTrans" cxnId="{0EBF9C33-04E4-4F4A-B348-C63FB369389B}">
      <dgm:prSet/>
      <dgm:spPr/>
      <dgm:t>
        <a:bodyPr/>
        <a:lstStyle/>
        <a:p>
          <a:endParaRPr lang="ru-RU"/>
        </a:p>
      </dgm:t>
    </dgm:pt>
    <dgm:pt modelId="{2FCC7544-E096-4706-A0E7-F2DFD34FB738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/>
              </a:solidFill>
              <a:latin typeface="Cambria" panose="02040503050406030204" pitchFamily="18" charset="0"/>
            </a:rPr>
            <a:t>Поражение отдельных участков  центральной нервной системы</a:t>
          </a:r>
          <a:endParaRPr lang="ru-RU" sz="2000" dirty="0">
            <a:solidFill>
              <a:schemeClr val="tx2"/>
            </a:solidFill>
            <a:latin typeface="Cambria" panose="02040503050406030204" pitchFamily="18" charset="0"/>
          </a:endParaRPr>
        </a:p>
      </dgm:t>
    </dgm:pt>
    <dgm:pt modelId="{6DE1DA11-3990-4F0D-90B0-C4445830524C}" type="parTrans" cxnId="{011E4705-BD80-47A8-A84F-064C7FA55037}">
      <dgm:prSet/>
      <dgm:spPr/>
      <dgm:t>
        <a:bodyPr/>
        <a:lstStyle/>
        <a:p>
          <a:endParaRPr lang="ru-RU"/>
        </a:p>
      </dgm:t>
    </dgm:pt>
    <dgm:pt modelId="{15187B70-8D13-4509-8957-9C8DE7FEA9B3}" type="sibTrans" cxnId="{011E4705-BD80-47A8-A84F-064C7FA55037}">
      <dgm:prSet/>
      <dgm:spPr/>
      <dgm:t>
        <a:bodyPr/>
        <a:lstStyle/>
        <a:p>
          <a:endParaRPr lang="ru-RU"/>
        </a:p>
      </dgm:t>
    </dgm:pt>
    <dgm:pt modelId="{9AD1409B-0001-4AB9-9D1A-67DEC7AC0121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/>
              </a:solidFill>
              <a:latin typeface="Cambria" panose="02040503050406030204" pitchFamily="18" charset="0"/>
            </a:rPr>
            <a:t>Инфекционные ,токсические , травматические заболевания  в раннем  возрасте.</a:t>
          </a:r>
          <a:endParaRPr lang="ru-RU" sz="2000" dirty="0">
            <a:solidFill>
              <a:schemeClr val="tx2"/>
            </a:solidFill>
            <a:latin typeface="Cambria" panose="02040503050406030204" pitchFamily="18" charset="0"/>
          </a:endParaRPr>
        </a:p>
      </dgm:t>
    </dgm:pt>
    <dgm:pt modelId="{6D926A2D-42C3-4331-BE40-3319160D959C}" type="sibTrans" cxnId="{4B31EAE8-5ED4-4604-92D7-4703ABC6A7A8}">
      <dgm:prSet/>
      <dgm:spPr/>
      <dgm:t>
        <a:bodyPr/>
        <a:lstStyle/>
        <a:p>
          <a:endParaRPr lang="ru-RU"/>
        </a:p>
      </dgm:t>
    </dgm:pt>
    <dgm:pt modelId="{A5306413-41E4-45CB-A65E-C31FD7E6163D}" type="parTrans" cxnId="{4B31EAE8-5ED4-4604-92D7-4703ABC6A7A8}">
      <dgm:prSet/>
      <dgm:spPr/>
      <dgm:t>
        <a:bodyPr/>
        <a:lstStyle/>
        <a:p>
          <a:endParaRPr lang="ru-RU"/>
        </a:p>
      </dgm:t>
    </dgm:pt>
    <dgm:pt modelId="{2DDA4253-9D1B-4C64-8376-9AD5FDBA3A2B}" type="pres">
      <dgm:prSet presAssocID="{E09E3FCD-8EEB-4FF8-AEA5-F99A8C8F391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E68EFF-7745-435C-B389-925765B1215D}" type="pres">
      <dgm:prSet presAssocID="{11B2FBA8-A6B3-4E44-AB85-21B60B92EE4C}" presName="node" presStyleLbl="node1" presStyleIdx="0" presStyleCnt="1" custScaleY="2106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B9B7F1-BE57-450E-BB12-B4421C9B435D}" type="presOf" srcId="{9AD1409B-0001-4AB9-9D1A-67DEC7AC0121}" destId="{39E68EFF-7745-435C-B389-925765B1215D}" srcOrd="0" destOrd="5" presId="urn:microsoft.com/office/officeart/2005/8/layout/cycle5"/>
    <dgm:cxn modelId="{C1E5D5F1-CB29-4913-94AA-34278E6F463F}" type="presOf" srcId="{2FCC7544-E096-4706-A0E7-F2DFD34FB738}" destId="{39E68EFF-7745-435C-B389-925765B1215D}" srcOrd="0" destOrd="7" presId="urn:microsoft.com/office/officeart/2005/8/layout/cycle5"/>
    <dgm:cxn modelId="{0EBF9C33-04E4-4F4A-B348-C63FB369389B}" srcId="{11B2FBA8-A6B3-4E44-AB85-21B60B92EE4C}" destId="{3BDA2A93-FB16-4267-9260-A3E79D4AA35E}" srcOrd="5" destOrd="0" parTransId="{F2E64E2A-299B-4EEB-BAA3-6ED23834F983}" sibTransId="{2D6EDF2B-C8DC-4CD5-9492-94651893D139}"/>
    <dgm:cxn modelId="{4B31EAE8-5ED4-4604-92D7-4703ABC6A7A8}" srcId="{11B2FBA8-A6B3-4E44-AB85-21B60B92EE4C}" destId="{9AD1409B-0001-4AB9-9D1A-67DEC7AC0121}" srcOrd="4" destOrd="0" parTransId="{A5306413-41E4-45CB-A65E-C31FD7E6163D}" sibTransId="{6D926A2D-42C3-4331-BE40-3319160D959C}"/>
    <dgm:cxn modelId="{9271BC41-CA1F-4286-A38D-A17BD0AD56E7}" type="presOf" srcId="{11B2FBA8-A6B3-4E44-AB85-21B60B92EE4C}" destId="{39E68EFF-7745-435C-B389-925765B1215D}" srcOrd="0" destOrd="0" presId="urn:microsoft.com/office/officeart/2005/8/layout/cycle5"/>
    <dgm:cxn modelId="{D43E14A1-36DD-42B6-AE81-4805BEDB4BB8}" srcId="{11B2FBA8-A6B3-4E44-AB85-21B60B92EE4C}" destId="{0A633D0C-D144-40D9-94A4-E82504AEC784}" srcOrd="2" destOrd="0" parTransId="{0591D3C7-39BC-4924-87DF-A034AE92BAB1}" sibTransId="{1C0284DE-A378-4349-8F9B-8B023A1BE7AD}"/>
    <dgm:cxn modelId="{7EFBCED5-0582-465A-96DC-DB495C5E9A85}" type="presOf" srcId="{3E7AB5A6-E28E-42EB-A839-CF37BE43C80F}" destId="{39E68EFF-7745-435C-B389-925765B1215D}" srcOrd="0" destOrd="1" presId="urn:microsoft.com/office/officeart/2005/8/layout/cycle5"/>
    <dgm:cxn modelId="{C2F2BFA4-8103-412F-9D8A-6A900C42F930}" srcId="{11B2FBA8-A6B3-4E44-AB85-21B60B92EE4C}" destId="{3E7AB5A6-E28E-42EB-A839-CF37BE43C80F}" srcOrd="0" destOrd="0" parTransId="{36DB7943-D4B2-4B9F-942C-E6E074ABFF9E}" sibTransId="{35004F0F-DD5D-4308-8AA1-EC0D94B5455F}"/>
    <dgm:cxn modelId="{8D1AA174-7345-4693-86C7-E1C0E6FED904}" type="presOf" srcId="{5AD898BC-7D78-4403-ABEA-5E429F56CF32}" destId="{39E68EFF-7745-435C-B389-925765B1215D}" srcOrd="0" destOrd="4" presId="urn:microsoft.com/office/officeart/2005/8/layout/cycle5"/>
    <dgm:cxn modelId="{011E4705-BD80-47A8-A84F-064C7FA55037}" srcId="{11B2FBA8-A6B3-4E44-AB85-21B60B92EE4C}" destId="{2FCC7544-E096-4706-A0E7-F2DFD34FB738}" srcOrd="6" destOrd="0" parTransId="{6DE1DA11-3990-4F0D-90B0-C4445830524C}" sibTransId="{15187B70-8D13-4509-8957-9C8DE7FEA9B3}"/>
    <dgm:cxn modelId="{61380B53-40FD-464E-86C7-50F9745615D6}" type="presOf" srcId="{537FC5DE-2CFF-4AFC-84E9-4E53882D04D3}" destId="{39E68EFF-7745-435C-B389-925765B1215D}" srcOrd="0" destOrd="2" presId="urn:microsoft.com/office/officeart/2005/8/layout/cycle5"/>
    <dgm:cxn modelId="{D8BD0513-33A7-4A1A-89AA-3E45864B2D83}" srcId="{11B2FBA8-A6B3-4E44-AB85-21B60B92EE4C}" destId="{537FC5DE-2CFF-4AFC-84E9-4E53882D04D3}" srcOrd="1" destOrd="0" parTransId="{28DA4321-1C10-4830-A0E8-C4C484D373C6}" sibTransId="{39FED368-6A3E-4618-9A9F-1FFA6DDBCE0F}"/>
    <dgm:cxn modelId="{98C1E297-239C-4B5A-B5E8-DC1C51B03DE7}" srcId="{11B2FBA8-A6B3-4E44-AB85-21B60B92EE4C}" destId="{5AD898BC-7D78-4403-ABEA-5E429F56CF32}" srcOrd="3" destOrd="0" parTransId="{3B385F81-0621-4E82-AD72-7059947D5FD7}" sibTransId="{B61A4C79-F470-470A-8CDE-8D2F463E4AF1}"/>
    <dgm:cxn modelId="{112EEDC7-D4AE-45D4-B4C6-EE88B6502AD5}" type="presOf" srcId="{3BDA2A93-FB16-4267-9260-A3E79D4AA35E}" destId="{39E68EFF-7745-435C-B389-925765B1215D}" srcOrd="0" destOrd="6" presId="urn:microsoft.com/office/officeart/2005/8/layout/cycle5"/>
    <dgm:cxn modelId="{1F7696C3-E8B1-4AA4-9B19-9708FA80DB55}" type="presOf" srcId="{E09E3FCD-8EEB-4FF8-AEA5-F99A8C8F3912}" destId="{2DDA4253-9D1B-4C64-8376-9AD5FDBA3A2B}" srcOrd="0" destOrd="0" presId="urn:microsoft.com/office/officeart/2005/8/layout/cycle5"/>
    <dgm:cxn modelId="{4F99DC1C-BDC5-4BE4-AE17-5D9C7AFE16E2}" srcId="{E09E3FCD-8EEB-4FF8-AEA5-F99A8C8F3912}" destId="{11B2FBA8-A6B3-4E44-AB85-21B60B92EE4C}" srcOrd="0" destOrd="0" parTransId="{645472F8-DFB8-4FDD-A022-E4EC4E27A1E6}" sibTransId="{DF173565-4C7B-4841-9F81-B0279631CDA9}"/>
    <dgm:cxn modelId="{5A44AB90-8757-4EE6-B6CC-9E09357A9D14}" type="presOf" srcId="{0A633D0C-D144-40D9-94A4-E82504AEC784}" destId="{39E68EFF-7745-435C-B389-925765B1215D}" srcOrd="0" destOrd="3" presId="urn:microsoft.com/office/officeart/2005/8/layout/cycle5"/>
    <dgm:cxn modelId="{52A7F35E-1D47-4C93-9EB3-4DA26F9C0B74}" type="presParOf" srcId="{2DDA4253-9D1B-4C64-8376-9AD5FDBA3A2B}" destId="{39E68EFF-7745-435C-B389-925765B1215D}" srcOrd="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790FA5-4817-4631-AE4A-38530DD71390}" type="doc">
      <dgm:prSet loTypeId="urn:microsoft.com/office/officeart/2005/8/layout/process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B194441-1FAA-4D11-A167-0295915DA2AB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Cambria" panose="02040503050406030204" pitchFamily="18" charset="0"/>
            </a:rPr>
            <a:t>Социальные</a:t>
          </a:r>
          <a:endParaRPr lang="ru-RU" sz="180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971D49AA-7E8F-4734-8D16-AE454DABF5B5}" type="parTrans" cxnId="{FC1F3486-7DD9-4A46-BB07-36B429602787}">
      <dgm:prSet/>
      <dgm:spPr/>
      <dgm:t>
        <a:bodyPr/>
        <a:lstStyle/>
        <a:p>
          <a:endParaRPr lang="ru-RU"/>
        </a:p>
      </dgm:t>
    </dgm:pt>
    <dgm:pt modelId="{FEBC5B30-15B0-4E24-A38A-9B8A7F3EF1AD}" type="sibTrans" cxnId="{FC1F3486-7DD9-4A46-BB07-36B429602787}">
      <dgm:prSet/>
      <dgm:spPr/>
      <dgm:t>
        <a:bodyPr/>
        <a:lstStyle/>
        <a:p>
          <a:endParaRPr lang="ru-RU"/>
        </a:p>
      </dgm:t>
    </dgm:pt>
    <dgm:pt modelId="{B90880DE-8D81-42AC-BD4E-DD3306ECAE0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Ограничение жизнедеятельности  в течении долгого времени.</a:t>
          </a:r>
          <a:endParaRPr lang="ru-RU" dirty="0">
            <a:solidFill>
              <a:schemeClr val="tx1"/>
            </a:solidFill>
          </a:endParaRPr>
        </a:p>
      </dgm:t>
    </dgm:pt>
    <dgm:pt modelId="{C97851D1-6419-4C98-952A-319175EC9CD3}" type="parTrans" cxnId="{C1B4D27C-ED28-448A-84FA-7EA9D1ADCB03}">
      <dgm:prSet/>
      <dgm:spPr/>
      <dgm:t>
        <a:bodyPr/>
        <a:lstStyle/>
        <a:p>
          <a:endParaRPr lang="ru-RU"/>
        </a:p>
      </dgm:t>
    </dgm:pt>
    <dgm:pt modelId="{78AA990C-8DE1-4792-9962-00EF7F8A9D37}" type="sibTrans" cxnId="{C1B4D27C-ED28-448A-84FA-7EA9D1ADCB03}">
      <dgm:prSet/>
      <dgm:spPr/>
      <dgm:t>
        <a:bodyPr/>
        <a:lstStyle/>
        <a:p>
          <a:endParaRPr lang="ru-RU"/>
        </a:p>
      </dgm:t>
    </dgm:pt>
    <dgm:pt modelId="{6126F9AA-4964-4C80-B538-660A62DEDEDB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Психические травмы</a:t>
          </a:r>
          <a:endParaRPr lang="ru-RU" dirty="0">
            <a:solidFill>
              <a:schemeClr val="tx2"/>
            </a:solidFill>
          </a:endParaRPr>
        </a:p>
      </dgm:t>
    </dgm:pt>
    <dgm:pt modelId="{7D55A2F0-306B-4E86-B830-861ABA279220}" type="parTrans" cxnId="{D57F5161-C852-4D6B-9732-A5D104EAA1C5}">
      <dgm:prSet/>
      <dgm:spPr/>
      <dgm:t>
        <a:bodyPr/>
        <a:lstStyle/>
        <a:p>
          <a:endParaRPr lang="ru-RU"/>
        </a:p>
      </dgm:t>
    </dgm:pt>
    <dgm:pt modelId="{AE1D5DC7-F129-4BA7-BCC4-DF35EC3F7757}" type="sibTrans" cxnId="{D57F5161-C852-4D6B-9732-A5D104EAA1C5}">
      <dgm:prSet/>
      <dgm:spPr/>
      <dgm:t>
        <a:bodyPr/>
        <a:lstStyle/>
        <a:p>
          <a:endParaRPr lang="ru-RU"/>
        </a:p>
      </dgm:t>
    </dgm:pt>
    <dgm:pt modelId="{23F9F24B-FF9B-48E8-B040-BE142E2BD668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Неблагоприятные условия жизни</a:t>
          </a:r>
          <a:endParaRPr lang="ru-RU" dirty="0">
            <a:solidFill>
              <a:schemeClr val="tx2"/>
            </a:solidFill>
          </a:endParaRPr>
        </a:p>
      </dgm:t>
    </dgm:pt>
    <dgm:pt modelId="{7F3F77E3-0EA5-4EC3-89FA-88520409F6E8}" type="parTrans" cxnId="{9B2F7E3F-7715-4358-AFD0-5D5323882CBE}">
      <dgm:prSet/>
      <dgm:spPr/>
      <dgm:t>
        <a:bodyPr/>
        <a:lstStyle/>
        <a:p>
          <a:endParaRPr lang="ru-RU"/>
        </a:p>
      </dgm:t>
    </dgm:pt>
    <dgm:pt modelId="{6267D8D5-48DA-4FE1-9E69-1A33CA1B381A}" type="sibTrans" cxnId="{9B2F7E3F-7715-4358-AFD0-5D5323882CBE}">
      <dgm:prSet/>
      <dgm:spPr/>
      <dgm:t>
        <a:bodyPr/>
        <a:lstStyle/>
        <a:p>
          <a:endParaRPr lang="ru-RU"/>
        </a:p>
      </dgm:t>
    </dgm:pt>
    <dgm:pt modelId="{6B742871-A933-482E-8EA9-09D13A9ABBC5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Педагогическая запущенность</a:t>
          </a:r>
          <a:endParaRPr lang="ru-RU" dirty="0">
            <a:solidFill>
              <a:schemeClr val="tx2"/>
            </a:solidFill>
          </a:endParaRPr>
        </a:p>
      </dgm:t>
    </dgm:pt>
    <dgm:pt modelId="{DC78527C-E6B8-42BF-9FC2-EB7F4B5F2CEA}" type="parTrans" cxnId="{8B77BB6B-74D2-4D1C-934C-7CB66E23163B}">
      <dgm:prSet/>
      <dgm:spPr/>
      <dgm:t>
        <a:bodyPr/>
        <a:lstStyle/>
        <a:p>
          <a:endParaRPr lang="ru-RU"/>
        </a:p>
      </dgm:t>
    </dgm:pt>
    <dgm:pt modelId="{B6FE5ECD-9C89-44BB-A8F4-EC86338E2D5C}" type="sibTrans" cxnId="{8B77BB6B-74D2-4D1C-934C-7CB66E23163B}">
      <dgm:prSet/>
      <dgm:spPr/>
      <dgm:t>
        <a:bodyPr/>
        <a:lstStyle/>
        <a:p>
          <a:endParaRPr lang="ru-RU"/>
        </a:p>
      </dgm:t>
    </dgm:pt>
    <dgm:pt modelId="{03D98575-163B-4B79-A5C9-7E13B1FDDE0F}" type="pres">
      <dgm:prSet presAssocID="{D2790FA5-4817-4631-AE4A-38530DD71390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596041-57C1-4708-AB44-581E35E59DD5}" type="pres">
      <dgm:prSet presAssocID="{CB194441-1FAA-4D11-A167-0295915DA2AB}" presName="node" presStyleLbl="node1" presStyleIdx="0" presStyleCnt="5" custLinFactNeighborX="4156" custLinFactNeighborY="18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9A53D-E644-4239-B4BB-5DF519D492D9}" type="pres">
      <dgm:prSet presAssocID="{FEBC5B30-15B0-4E24-A38A-9B8A7F3EF1A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67E7B82-44FB-4EC7-A67E-6CE247721A68}" type="pres">
      <dgm:prSet presAssocID="{FEBC5B30-15B0-4E24-A38A-9B8A7F3EF1AD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581AFEE3-A42B-4123-A2DD-3DEAA98D246D}" type="pres">
      <dgm:prSet presAssocID="{B90880DE-8D81-42AC-BD4E-DD3306ECAE0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143B0-ECE9-4A3E-A5D3-D9CB2412A75A}" type="pres">
      <dgm:prSet presAssocID="{78AA990C-8DE1-4792-9962-00EF7F8A9D37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7BE9F63-B148-48E2-8BC7-562DC6098F8A}" type="pres">
      <dgm:prSet presAssocID="{78AA990C-8DE1-4792-9962-00EF7F8A9D37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27EAB65C-1158-4F74-9BDF-914C80A5461F}" type="pres">
      <dgm:prSet presAssocID="{6126F9AA-4964-4C80-B538-660A62DEDEDB}" presName="node" presStyleLbl="node1" presStyleIdx="2" presStyleCnt="5" custLinFactNeighborX="3691" custLinFactNeighborY="-9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78874E-0BFF-4A8B-9613-02015846E688}" type="pres">
      <dgm:prSet presAssocID="{AE1D5DC7-F129-4BA7-BCC4-DF35EC3F775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6E085CE8-EEFF-4602-AAAE-EC6014350F31}" type="pres">
      <dgm:prSet presAssocID="{AE1D5DC7-F129-4BA7-BCC4-DF35EC3F7757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93EF018C-AAE6-4366-A04B-21B70CCB02BD}" type="pres">
      <dgm:prSet presAssocID="{23F9F24B-FF9B-48E8-B040-BE142E2BD66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B8A464-5707-40CF-A7F0-F7E75C4DC813}" type="pres">
      <dgm:prSet presAssocID="{6267D8D5-48DA-4FE1-9E69-1A33CA1B381A}" presName="sibTrans" presStyleLbl="sibTrans2D1" presStyleIdx="3" presStyleCnt="4"/>
      <dgm:spPr/>
      <dgm:t>
        <a:bodyPr/>
        <a:lstStyle/>
        <a:p>
          <a:endParaRPr lang="ru-RU"/>
        </a:p>
      </dgm:t>
    </dgm:pt>
    <dgm:pt modelId="{B0D896C8-9E36-44AF-8829-4274044BB39F}" type="pres">
      <dgm:prSet presAssocID="{6267D8D5-48DA-4FE1-9E69-1A33CA1B381A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4BFBD485-BEB7-4AB1-BA48-078953965F52}" type="pres">
      <dgm:prSet presAssocID="{6B742871-A933-482E-8EA9-09D13A9ABBC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E7F816-0C87-411D-A247-565129E31F49}" type="presOf" srcId="{AE1D5DC7-F129-4BA7-BCC4-DF35EC3F7757}" destId="{BB78874E-0BFF-4A8B-9613-02015846E688}" srcOrd="0" destOrd="0" presId="urn:microsoft.com/office/officeart/2005/8/layout/process2"/>
    <dgm:cxn modelId="{8B77BB6B-74D2-4D1C-934C-7CB66E23163B}" srcId="{D2790FA5-4817-4631-AE4A-38530DD71390}" destId="{6B742871-A933-482E-8EA9-09D13A9ABBC5}" srcOrd="4" destOrd="0" parTransId="{DC78527C-E6B8-42BF-9FC2-EB7F4B5F2CEA}" sibTransId="{B6FE5ECD-9C89-44BB-A8F4-EC86338E2D5C}"/>
    <dgm:cxn modelId="{B847DC26-F6F2-4454-9F4D-66C57366A9AF}" type="presOf" srcId="{78AA990C-8DE1-4792-9962-00EF7F8A9D37}" destId="{87BE9F63-B148-48E2-8BC7-562DC6098F8A}" srcOrd="1" destOrd="0" presId="urn:microsoft.com/office/officeart/2005/8/layout/process2"/>
    <dgm:cxn modelId="{2BA69211-3B19-4FE5-ACBB-7D12C047373D}" type="presOf" srcId="{6267D8D5-48DA-4FE1-9E69-1A33CA1B381A}" destId="{B0D896C8-9E36-44AF-8829-4274044BB39F}" srcOrd="1" destOrd="0" presId="urn:microsoft.com/office/officeart/2005/8/layout/process2"/>
    <dgm:cxn modelId="{67FC46AF-4714-450F-AACF-0F336E247EA1}" type="presOf" srcId="{B90880DE-8D81-42AC-BD4E-DD3306ECAE0B}" destId="{581AFEE3-A42B-4123-A2DD-3DEAA98D246D}" srcOrd="0" destOrd="0" presId="urn:microsoft.com/office/officeart/2005/8/layout/process2"/>
    <dgm:cxn modelId="{9B2F7E3F-7715-4358-AFD0-5D5323882CBE}" srcId="{D2790FA5-4817-4631-AE4A-38530DD71390}" destId="{23F9F24B-FF9B-48E8-B040-BE142E2BD668}" srcOrd="3" destOrd="0" parTransId="{7F3F77E3-0EA5-4EC3-89FA-88520409F6E8}" sibTransId="{6267D8D5-48DA-4FE1-9E69-1A33CA1B381A}"/>
    <dgm:cxn modelId="{6A311C72-9842-47B3-8953-171000EE61BB}" type="presOf" srcId="{78AA990C-8DE1-4792-9962-00EF7F8A9D37}" destId="{F63143B0-ECE9-4A3E-A5D3-D9CB2412A75A}" srcOrd="0" destOrd="0" presId="urn:microsoft.com/office/officeart/2005/8/layout/process2"/>
    <dgm:cxn modelId="{6DDDE6F4-5A81-45B1-B590-738A82EF4EFE}" type="presOf" srcId="{23F9F24B-FF9B-48E8-B040-BE142E2BD668}" destId="{93EF018C-AAE6-4366-A04B-21B70CCB02BD}" srcOrd="0" destOrd="0" presId="urn:microsoft.com/office/officeart/2005/8/layout/process2"/>
    <dgm:cxn modelId="{32C798B2-CBA7-4995-A25C-FED02547482F}" type="presOf" srcId="{AE1D5DC7-F129-4BA7-BCC4-DF35EC3F7757}" destId="{6E085CE8-EEFF-4602-AAAE-EC6014350F31}" srcOrd="1" destOrd="0" presId="urn:microsoft.com/office/officeart/2005/8/layout/process2"/>
    <dgm:cxn modelId="{7FA45622-C82E-40FC-8C9E-3D541DA712D0}" type="presOf" srcId="{FEBC5B30-15B0-4E24-A38A-9B8A7F3EF1AD}" destId="{3F29A53D-E644-4239-B4BB-5DF519D492D9}" srcOrd="0" destOrd="0" presId="urn:microsoft.com/office/officeart/2005/8/layout/process2"/>
    <dgm:cxn modelId="{8E2C592B-6C46-4C91-AC30-A5A76DA210AF}" type="presOf" srcId="{6126F9AA-4964-4C80-B538-660A62DEDEDB}" destId="{27EAB65C-1158-4F74-9BDF-914C80A5461F}" srcOrd="0" destOrd="0" presId="urn:microsoft.com/office/officeart/2005/8/layout/process2"/>
    <dgm:cxn modelId="{B2D47493-035C-491B-8EE6-C9CFCDBDB5A5}" type="presOf" srcId="{6B742871-A933-482E-8EA9-09D13A9ABBC5}" destId="{4BFBD485-BEB7-4AB1-BA48-078953965F52}" srcOrd="0" destOrd="0" presId="urn:microsoft.com/office/officeart/2005/8/layout/process2"/>
    <dgm:cxn modelId="{D57F5161-C852-4D6B-9732-A5D104EAA1C5}" srcId="{D2790FA5-4817-4631-AE4A-38530DD71390}" destId="{6126F9AA-4964-4C80-B538-660A62DEDEDB}" srcOrd="2" destOrd="0" parTransId="{7D55A2F0-306B-4E86-B830-861ABA279220}" sibTransId="{AE1D5DC7-F129-4BA7-BCC4-DF35EC3F7757}"/>
    <dgm:cxn modelId="{FC1F3486-7DD9-4A46-BB07-36B429602787}" srcId="{D2790FA5-4817-4631-AE4A-38530DD71390}" destId="{CB194441-1FAA-4D11-A167-0295915DA2AB}" srcOrd="0" destOrd="0" parTransId="{971D49AA-7E8F-4734-8D16-AE454DABF5B5}" sibTransId="{FEBC5B30-15B0-4E24-A38A-9B8A7F3EF1AD}"/>
    <dgm:cxn modelId="{A845E35A-AB13-4E74-B45F-DF2F4EEA0BF6}" type="presOf" srcId="{FEBC5B30-15B0-4E24-A38A-9B8A7F3EF1AD}" destId="{E67E7B82-44FB-4EC7-A67E-6CE247721A68}" srcOrd="1" destOrd="0" presId="urn:microsoft.com/office/officeart/2005/8/layout/process2"/>
    <dgm:cxn modelId="{51037682-0FAB-462F-A88B-8F751E943EC9}" type="presOf" srcId="{CB194441-1FAA-4D11-A167-0295915DA2AB}" destId="{0C596041-57C1-4708-AB44-581E35E59DD5}" srcOrd="0" destOrd="0" presId="urn:microsoft.com/office/officeart/2005/8/layout/process2"/>
    <dgm:cxn modelId="{487B4D90-E8A5-4C76-BCFA-14125BA392E6}" type="presOf" srcId="{D2790FA5-4817-4631-AE4A-38530DD71390}" destId="{03D98575-163B-4B79-A5C9-7E13B1FDDE0F}" srcOrd="0" destOrd="0" presId="urn:microsoft.com/office/officeart/2005/8/layout/process2"/>
    <dgm:cxn modelId="{EABF23B6-800A-4726-8B39-A9FFBE9178B8}" type="presOf" srcId="{6267D8D5-48DA-4FE1-9E69-1A33CA1B381A}" destId="{BFB8A464-5707-40CF-A7F0-F7E75C4DC813}" srcOrd="0" destOrd="0" presId="urn:microsoft.com/office/officeart/2005/8/layout/process2"/>
    <dgm:cxn modelId="{C1B4D27C-ED28-448A-84FA-7EA9D1ADCB03}" srcId="{D2790FA5-4817-4631-AE4A-38530DD71390}" destId="{B90880DE-8D81-42AC-BD4E-DD3306ECAE0B}" srcOrd="1" destOrd="0" parTransId="{C97851D1-6419-4C98-952A-319175EC9CD3}" sibTransId="{78AA990C-8DE1-4792-9962-00EF7F8A9D37}"/>
    <dgm:cxn modelId="{B676BB8A-548D-4BEC-A90F-E63FE0F4A9A9}" type="presParOf" srcId="{03D98575-163B-4B79-A5C9-7E13B1FDDE0F}" destId="{0C596041-57C1-4708-AB44-581E35E59DD5}" srcOrd="0" destOrd="0" presId="urn:microsoft.com/office/officeart/2005/8/layout/process2"/>
    <dgm:cxn modelId="{34F052D8-82CD-4551-A6A7-DCD2CD52CD15}" type="presParOf" srcId="{03D98575-163B-4B79-A5C9-7E13B1FDDE0F}" destId="{3F29A53D-E644-4239-B4BB-5DF519D492D9}" srcOrd="1" destOrd="0" presId="urn:microsoft.com/office/officeart/2005/8/layout/process2"/>
    <dgm:cxn modelId="{ED0D7E60-2213-49E4-BFF0-21BD52B00BF8}" type="presParOf" srcId="{3F29A53D-E644-4239-B4BB-5DF519D492D9}" destId="{E67E7B82-44FB-4EC7-A67E-6CE247721A68}" srcOrd="0" destOrd="0" presId="urn:microsoft.com/office/officeart/2005/8/layout/process2"/>
    <dgm:cxn modelId="{AB88AE04-268F-48EB-B54A-1FFDB16A096B}" type="presParOf" srcId="{03D98575-163B-4B79-A5C9-7E13B1FDDE0F}" destId="{581AFEE3-A42B-4123-A2DD-3DEAA98D246D}" srcOrd="2" destOrd="0" presId="urn:microsoft.com/office/officeart/2005/8/layout/process2"/>
    <dgm:cxn modelId="{879FF9A3-F9E5-4D74-BD0F-58E24F842A8E}" type="presParOf" srcId="{03D98575-163B-4B79-A5C9-7E13B1FDDE0F}" destId="{F63143B0-ECE9-4A3E-A5D3-D9CB2412A75A}" srcOrd="3" destOrd="0" presId="urn:microsoft.com/office/officeart/2005/8/layout/process2"/>
    <dgm:cxn modelId="{544055A6-0996-44A0-A02F-041A110FEAEE}" type="presParOf" srcId="{F63143B0-ECE9-4A3E-A5D3-D9CB2412A75A}" destId="{87BE9F63-B148-48E2-8BC7-562DC6098F8A}" srcOrd="0" destOrd="0" presId="urn:microsoft.com/office/officeart/2005/8/layout/process2"/>
    <dgm:cxn modelId="{78F488DA-8C8B-43FE-83B2-852F72C470B6}" type="presParOf" srcId="{03D98575-163B-4B79-A5C9-7E13B1FDDE0F}" destId="{27EAB65C-1158-4F74-9BDF-914C80A5461F}" srcOrd="4" destOrd="0" presId="urn:microsoft.com/office/officeart/2005/8/layout/process2"/>
    <dgm:cxn modelId="{C466A218-5E5E-45B7-8A08-89DC653C6886}" type="presParOf" srcId="{03D98575-163B-4B79-A5C9-7E13B1FDDE0F}" destId="{BB78874E-0BFF-4A8B-9613-02015846E688}" srcOrd="5" destOrd="0" presId="urn:microsoft.com/office/officeart/2005/8/layout/process2"/>
    <dgm:cxn modelId="{69751BFF-A8DD-433D-B91B-878BB13CD5C2}" type="presParOf" srcId="{BB78874E-0BFF-4A8B-9613-02015846E688}" destId="{6E085CE8-EEFF-4602-AAAE-EC6014350F31}" srcOrd="0" destOrd="0" presId="urn:microsoft.com/office/officeart/2005/8/layout/process2"/>
    <dgm:cxn modelId="{D4F0BECF-FBAF-417E-9E0C-0A35A735A93A}" type="presParOf" srcId="{03D98575-163B-4B79-A5C9-7E13B1FDDE0F}" destId="{93EF018C-AAE6-4366-A04B-21B70CCB02BD}" srcOrd="6" destOrd="0" presId="urn:microsoft.com/office/officeart/2005/8/layout/process2"/>
    <dgm:cxn modelId="{E09BD623-8379-41B6-960F-9328CED64959}" type="presParOf" srcId="{03D98575-163B-4B79-A5C9-7E13B1FDDE0F}" destId="{BFB8A464-5707-40CF-A7F0-F7E75C4DC813}" srcOrd="7" destOrd="0" presId="urn:microsoft.com/office/officeart/2005/8/layout/process2"/>
    <dgm:cxn modelId="{A90BBC86-3325-4009-9093-116805117237}" type="presParOf" srcId="{BFB8A464-5707-40CF-A7F0-F7E75C4DC813}" destId="{B0D896C8-9E36-44AF-8829-4274044BB39F}" srcOrd="0" destOrd="0" presId="urn:microsoft.com/office/officeart/2005/8/layout/process2"/>
    <dgm:cxn modelId="{09BC3C62-1183-4D86-B865-A77158C75FE6}" type="presParOf" srcId="{03D98575-163B-4B79-A5C9-7E13B1FDDE0F}" destId="{4BFBD485-BEB7-4AB1-BA48-078953965F52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D653FE-5B33-4080-A08D-74FBD961A3B7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8729639-5545-46DD-BEFC-9941581D4D17}">
      <dgm:prSet phldrT="[Текст]" custT="1"/>
      <dgm:spPr/>
      <dgm:t>
        <a:bodyPr/>
        <a:lstStyle/>
        <a:p>
          <a:r>
            <a:rPr lang="ru-RU" sz="1800" i="1" dirty="0" smtClean="0">
              <a:solidFill>
                <a:schemeClr val="tx1"/>
              </a:solidFill>
              <a:latin typeface="Cambria" panose="02040503050406030204" pitchFamily="18" charset="0"/>
            </a:rPr>
            <a:t>Медикаментозная терапия</a:t>
          </a:r>
          <a:endParaRPr lang="ru-RU" sz="1800" i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84D4CDD7-BAFD-425A-B4D1-EAEEDC97975F}" type="parTrans" cxnId="{7DD42D32-5CD8-434C-9420-917E20CAA899}">
      <dgm:prSet/>
      <dgm:spPr/>
      <dgm:t>
        <a:bodyPr/>
        <a:lstStyle/>
        <a:p>
          <a:endParaRPr lang="ru-RU"/>
        </a:p>
      </dgm:t>
    </dgm:pt>
    <dgm:pt modelId="{CE52EEC8-118D-4656-8F48-6B0B96DA60B8}" type="sibTrans" cxnId="{7DD42D32-5CD8-434C-9420-917E20CAA899}">
      <dgm:prSet/>
      <dgm:spPr/>
      <dgm:t>
        <a:bodyPr/>
        <a:lstStyle/>
        <a:p>
          <a:endParaRPr lang="ru-RU"/>
        </a:p>
      </dgm:t>
    </dgm:pt>
    <dgm:pt modelId="{EAC6C9A3-91FD-40B5-9AC1-19462A646F26}">
      <dgm:prSet phldrT="[Текст]" custT="1"/>
      <dgm:spPr/>
      <dgm:t>
        <a:bodyPr/>
        <a:lstStyle/>
        <a:p>
          <a:r>
            <a:rPr lang="ru-RU" sz="1600" i="1" dirty="0" smtClean="0">
              <a:solidFill>
                <a:schemeClr val="tx1"/>
              </a:solidFill>
              <a:latin typeface="Cambria" panose="02040503050406030204" pitchFamily="18" charset="0"/>
            </a:rPr>
            <a:t>Рефлексотерапия</a:t>
          </a:r>
          <a:endParaRPr lang="ru-RU" sz="1600" i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468E7B4-C6BC-4621-BE3B-35DC59B1293C}" type="parTrans" cxnId="{AB978471-99F3-41FC-AA80-2F359BADC203}">
      <dgm:prSet/>
      <dgm:spPr/>
      <dgm:t>
        <a:bodyPr/>
        <a:lstStyle/>
        <a:p>
          <a:endParaRPr lang="ru-RU"/>
        </a:p>
      </dgm:t>
    </dgm:pt>
    <dgm:pt modelId="{CC1F0FE7-EB6C-45D0-9CF5-7EE5FC72CD76}" type="sibTrans" cxnId="{AB978471-99F3-41FC-AA80-2F359BADC203}">
      <dgm:prSet/>
      <dgm:spPr/>
      <dgm:t>
        <a:bodyPr/>
        <a:lstStyle/>
        <a:p>
          <a:endParaRPr lang="ru-RU"/>
        </a:p>
      </dgm:t>
    </dgm:pt>
    <dgm:pt modelId="{84196A0E-4317-474B-B691-2FB7C5007954}">
      <dgm:prSet phldrT="[Текст]" custT="1"/>
      <dgm:spPr/>
      <dgm:t>
        <a:bodyPr/>
        <a:lstStyle/>
        <a:p>
          <a:r>
            <a:rPr lang="ru-RU" sz="1600" i="1" dirty="0" smtClean="0">
              <a:solidFill>
                <a:schemeClr val="tx1"/>
              </a:solidFill>
              <a:latin typeface="Cambria" panose="02040503050406030204" pitchFamily="18" charset="0"/>
            </a:rPr>
            <a:t>Педагогическое и психологическое воздействие</a:t>
          </a:r>
          <a:endParaRPr lang="ru-RU" sz="1600" i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A40F7B36-5B1A-4905-8F83-55992D77825B}" type="parTrans" cxnId="{30AF18BC-BF63-47DE-983E-1EED220153AA}">
      <dgm:prSet/>
      <dgm:spPr/>
      <dgm:t>
        <a:bodyPr/>
        <a:lstStyle/>
        <a:p>
          <a:endParaRPr lang="ru-RU"/>
        </a:p>
      </dgm:t>
    </dgm:pt>
    <dgm:pt modelId="{CDE9325E-B7A5-4A25-AFEB-B406CA2D05DA}" type="sibTrans" cxnId="{30AF18BC-BF63-47DE-983E-1EED220153AA}">
      <dgm:prSet/>
      <dgm:spPr/>
      <dgm:t>
        <a:bodyPr/>
        <a:lstStyle/>
        <a:p>
          <a:endParaRPr lang="ru-RU"/>
        </a:p>
      </dgm:t>
    </dgm:pt>
    <dgm:pt modelId="{EDF942CA-B125-4E58-BC21-CF7658B792A4}">
      <dgm:prSet phldrT="[Текст]" custT="1"/>
      <dgm:spPr/>
      <dgm:t>
        <a:bodyPr/>
        <a:lstStyle/>
        <a:p>
          <a:r>
            <a:rPr lang="ru-RU" sz="1600" i="1" dirty="0" smtClean="0">
              <a:solidFill>
                <a:schemeClr val="tx1"/>
              </a:solidFill>
              <a:latin typeface="Cambria" panose="02040503050406030204" pitchFamily="18" charset="0"/>
            </a:rPr>
            <a:t>Альтернативные методы:</a:t>
          </a:r>
        </a:p>
        <a:p>
          <a:r>
            <a:rPr lang="ru-RU" sz="1600" i="1" dirty="0" err="1" smtClean="0">
              <a:solidFill>
                <a:schemeClr val="tx1"/>
              </a:solidFill>
              <a:latin typeface="Cambria" panose="02040503050406030204" pitchFamily="18" charset="0"/>
            </a:rPr>
            <a:t>Иппотерапия</a:t>
          </a:r>
          <a:r>
            <a:rPr lang="ru-RU" sz="1600" i="1" dirty="0" smtClean="0">
              <a:solidFill>
                <a:schemeClr val="tx1"/>
              </a:solidFill>
              <a:latin typeface="Cambria" panose="02040503050406030204" pitchFamily="18" charset="0"/>
            </a:rPr>
            <a:t>(лечение лошадьми),</a:t>
          </a:r>
          <a:r>
            <a:rPr lang="ru-RU" sz="1600" i="1" dirty="0" err="1" smtClean="0">
              <a:solidFill>
                <a:schemeClr val="tx1"/>
              </a:solidFill>
              <a:latin typeface="Cambria" panose="02040503050406030204" pitchFamily="18" charset="0"/>
            </a:rPr>
            <a:t>дельфинотерапия</a:t>
          </a:r>
          <a:r>
            <a:rPr lang="ru-RU" sz="1600" i="1" dirty="0" smtClean="0">
              <a:solidFill>
                <a:schemeClr val="tx1"/>
              </a:solidFill>
              <a:latin typeface="Cambria" panose="02040503050406030204" pitchFamily="18" charset="0"/>
            </a:rPr>
            <a:t>  и </a:t>
          </a:r>
          <a:r>
            <a:rPr lang="ru-RU" sz="1600" i="1" dirty="0" err="1" smtClean="0">
              <a:solidFill>
                <a:schemeClr val="tx1"/>
              </a:solidFill>
              <a:latin typeface="Cambria" panose="02040503050406030204" pitchFamily="18" charset="0"/>
            </a:rPr>
            <a:t>т.п</a:t>
          </a:r>
          <a:endParaRPr lang="ru-RU" sz="1600" i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BEDD197-B6B9-497C-A547-C6233385DBED}" type="parTrans" cxnId="{AB8CACCF-B6DA-477F-B895-B46161BCB4A8}">
      <dgm:prSet/>
      <dgm:spPr/>
      <dgm:t>
        <a:bodyPr/>
        <a:lstStyle/>
        <a:p>
          <a:endParaRPr lang="ru-RU"/>
        </a:p>
      </dgm:t>
    </dgm:pt>
    <dgm:pt modelId="{D2746074-14C0-4945-B180-318C3B736D84}" type="sibTrans" cxnId="{AB8CACCF-B6DA-477F-B895-B46161BCB4A8}">
      <dgm:prSet/>
      <dgm:spPr/>
      <dgm:t>
        <a:bodyPr/>
        <a:lstStyle/>
        <a:p>
          <a:endParaRPr lang="ru-RU"/>
        </a:p>
      </dgm:t>
    </dgm:pt>
    <dgm:pt modelId="{4E105E63-C0D0-4719-98F0-4DB10328159B}" type="pres">
      <dgm:prSet presAssocID="{6FD653FE-5B33-4080-A08D-74FBD961A3B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51DC08-77F0-45CA-84DC-781CDED7839E}" type="pres">
      <dgm:prSet presAssocID="{6FD653FE-5B33-4080-A08D-74FBD961A3B7}" presName="arrow" presStyleLbl="bgShp" presStyleIdx="0" presStyleCnt="1"/>
      <dgm:spPr/>
    </dgm:pt>
    <dgm:pt modelId="{CAA9889D-FF61-47BD-9C11-159C5D2FBDF7}" type="pres">
      <dgm:prSet presAssocID="{6FD653FE-5B33-4080-A08D-74FBD961A3B7}" presName="linearProcess" presStyleCnt="0"/>
      <dgm:spPr/>
    </dgm:pt>
    <dgm:pt modelId="{A31DCBA5-E5E8-4AFF-B98D-9772C093FF6D}" type="pres">
      <dgm:prSet presAssocID="{E8729639-5545-46DD-BEFC-9941581D4D17}" presName="textNode" presStyleLbl="node1" presStyleIdx="0" presStyleCnt="4" custScaleX="115680" custScaleY="108032" custLinFactNeighborX="-61746" custLinFactNeighborY="-2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442954-5FFB-470B-9EEA-FDBCBD341C17}" type="pres">
      <dgm:prSet presAssocID="{CE52EEC8-118D-4656-8F48-6B0B96DA60B8}" presName="sibTrans" presStyleCnt="0"/>
      <dgm:spPr/>
    </dgm:pt>
    <dgm:pt modelId="{FBF85092-347E-4B7C-9C12-D1042F368B01}" type="pres">
      <dgm:prSet presAssocID="{EAC6C9A3-91FD-40B5-9AC1-19462A646F26}" presName="textNode" presStyleLbl="node1" presStyleIdx="1" presStyleCnt="4" custScaleX="113641" custLinFactNeighborX="-65374" custLinFactNeighborY="-2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4AFD4E-1992-4E89-9A24-4E19D9A72D4C}" type="pres">
      <dgm:prSet presAssocID="{CC1F0FE7-EB6C-45D0-9CF5-7EE5FC72CD76}" presName="sibTrans" presStyleCnt="0"/>
      <dgm:spPr/>
    </dgm:pt>
    <dgm:pt modelId="{849BB368-4C80-4571-871B-11E43D37B2DB}" type="pres">
      <dgm:prSet presAssocID="{84196A0E-4317-474B-B691-2FB7C5007954}" presName="textNode" presStyleLbl="node1" presStyleIdx="2" presStyleCnt="4" custScaleX="115765" custScaleY="97412" custLinFactNeighborX="-5583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17F57B-3C7F-47B3-9139-79C4149BD90F}" type="pres">
      <dgm:prSet presAssocID="{CDE9325E-B7A5-4A25-AFEB-B406CA2D05DA}" presName="sibTrans" presStyleCnt="0"/>
      <dgm:spPr/>
    </dgm:pt>
    <dgm:pt modelId="{D6379D06-FEEE-43E2-9C29-C6374AD938DE}" type="pres">
      <dgm:prSet presAssocID="{EDF942CA-B125-4E58-BC21-CF7658B792A4}" presName="textNode" presStyleLbl="node1" presStyleIdx="3" presStyleCnt="4" custScaleX="116117" custScaleY="91969" custLinFactNeighborX="-93468" custLinFactNeighborY="1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8CACCF-B6DA-477F-B895-B46161BCB4A8}" srcId="{6FD653FE-5B33-4080-A08D-74FBD961A3B7}" destId="{EDF942CA-B125-4E58-BC21-CF7658B792A4}" srcOrd="3" destOrd="0" parTransId="{6BEDD197-B6B9-497C-A547-C6233385DBED}" sibTransId="{D2746074-14C0-4945-B180-318C3B736D84}"/>
    <dgm:cxn modelId="{7C6057C0-89D4-457D-AE97-74885A4C9BD6}" type="presOf" srcId="{E8729639-5545-46DD-BEFC-9941581D4D17}" destId="{A31DCBA5-E5E8-4AFF-B98D-9772C093FF6D}" srcOrd="0" destOrd="0" presId="urn:microsoft.com/office/officeart/2005/8/layout/hProcess9"/>
    <dgm:cxn modelId="{A912F69E-B8C3-4EAB-98B4-27BAF3B2E334}" type="presOf" srcId="{EAC6C9A3-91FD-40B5-9AC1-19462A646F26}" destId="{FBF85092-347E-4B7C-9C12-D1042F368B01}" srcOrd="0" destOrd="0" presId="urn:microsoft.com/office/officeart/2005/8/layout/hProcess9"/>
    <dgm:cxn modelId="{2AA7C24E-E7B9-4CAE-86D4-A74243522696}" type="presOf" srcId="{6FD653FE-5B33-4080-A08D-74FBD961A3B7}" destId="{4E105E63-C0D0-4719-98F0-4DB10328159B}" srcOrd="0" destOrd="0" presId="urn:microsoft.com/office/officeart/2005/8/layout/hProcess9"/>
    <dgm:cxn modelId="{7DD42D32-5CD8-434C-9420-917E20CAA899}" srcId="{6FD653FE-5B33-4080-A08D-74FBD961A3B7}" destId="{E8729639-5545-46DD-BEFC-9941581D4D17}" srcOrd="0" destOrd="0" parTransId="{84D4CDD7-BAFD-425A-B4D1-EAEEDC97975F}" sibTransId="{CE52EEC8-118D-4656-8F48-6B0B96DA60B8}"/>
    <dgm:cxn modelId="{30AF18BC-BF63-47DE-983E-1EED220153AA}" srcId="{6FD653FE-5B33-4080-A08D-74FBD961A3B7}" destId="{84196A0E-4317-474B-B691-2FB7C5007954}" srcOrd="2" destOrd="0" parTransId="{A40F7B36-5B1A-4905-8F83-55992D77825B}" sibTransId="{CDE9325E-B7A5-4A25-AFEB-B406CA2D05DA}"/>
    <dgm:cxn modelId="{464D2E72-6568-4ED8-8948-8F03A2710A56}" type="presOf" srcId="{EDF942CA-B125-4E58-BC21-CF7658B792A4}" destId="{D6379D06-FEEE-43E2-9C29-C6374AD938DE}" srcOrd="0" destOrd="0" presId="urn:microsoft.com/office/officeart/2005/8/layout/hProcess9"/>
    <dgm:cxn modelId="{AB978471-99F3-41FC-AA80-2F359BADC203}" srcId="{6FD653FE-5B33-4080-A08D-74FBD961A3B7}" destId="{EAC6C9A3-91FD-40B5-9AC1-19462A646F26}" srcOrd="1" destOrd="0" parTransId="{C468E7B4-C6BC-4621-BE3B-35DC59B1293C}" sibTransId="{CC1F0FE7-EB6C-45D0-9CF5-7EE5FC72CD76}"/>
    <dgm:cxn modelId="{D8399069-0F30-4364-AD78-A53609A4295B}" type="presOf" srcId="{84196A0E-4317-474B-B691-2FB7C5007954}" destId="{849BB368-4C80-4571-871B-11E43D37B2DB}" srcOrd="0" destOrd="0" presId="urn:microsoft.com/office/officeart/2005/8/layout/hProcess9"/>
    <dgm:cxn modelId="{1F89659B-B2A9-498D-93A7-2B4DF7679199}" type="presParOf" srcId="{4E105E63-C0D0-4719-98F0-4DB10328159B}" destId="{1451DC08-77F0-45CA-84DC-781CDED7839E}" srcOrd="0" destOrd="0" presId="urn:microsoft.com/office/officeart/2005/8/layout/hProcess9"/>
    <dgm:cxn modelId="{6E83EAD6-2D84-4CEF-8AC5-D2D95A24A107}" type="presParOf" srcId="{4E105E63-C0D0-4719-98F0-4DB10328159B}" destId="{CAA9889D-FF61-47BD-9C11-159C5D2FBDF7}" srcOrd="1" destOrd="0" presId="urn:microsoft.com/office/officeart/2005/8/layout/hProcess9"/>
    <dgm:cxn modelId="{B0457565-961F-46D6-A97E-F6C689246418}" type="presParOf" srcId="{CAA9889D-FF61-47BD-9C11-159C5D2FBDF7}" destId="{A31DCBA5-E5E8-4AFF-B98D-9772C093FF6D}" srcOrd="0" destOrd="0" presId="urn:microsoft.com/office/officeart/2005/8/layout/hProcess9"/>
    <dgm:cxn modelId="{4233B2B9-1BA2-4AF9-80A7-12095CCDD4C8}" type="presParOf" srcId="{CAA9889D-FF61-47BD-9C11-159C5D2FBDF7}" destId="{37442954-5FFB-470B-9EEA-FDBCBD341C17}" srcOrd="1" destOrd="0" presId="urn:microsoft.com/office/officeart/2005/8/layout/hProcess9"/>
    <dgm:cxn modelId="{09866A9A-798A-4604-9F7C-B3D841CB593B}" type="presParOf" srcId="{CAA9889D-FF61-47BD-9C11-159C5D2FBDF7}" destId="{FBF85092-347E-4B7C-9C12-D1042F368B01}" srcOrd="2" destOrd="0" presId="urn:microsoft.com/office/officeart/2005/8/layout/hProcess9"/>
    <dgm:cxn modelId="{920F30A5-3575-450C-9D6D-01A16C04DB4E}" type="presParOf" srcId="{CAA9889D-FF61-47BD-9C11-159C5D2FBDF7}" destId="{7E4AFD4E-1992-4E89-9A24-4E19D9A72D4C}" srcOrd="3" destOrd="0" presId="urn:microsoft.com/office/officeart/2005/8/layout/hProcess9"/>
    <dgm:cxn modelId="{44E0C3B9-6484-4D9E-82D4-A53331195C4F}" type="presParOf" srcId="{CAA9889D-FF61-47BD-9C11-159C5D2FBDF7}" destId="{849BB368-4C80-4571-871B-11E43D37B2DB}" srcOrd="4" destOrd="0" presId="urn:microsoft.com/office/officeart/2005/8/layout/hProcess9"/>
    <dgm:cxn modelId="{E794F6EC-E953-4FBA-84CD-EF1E3843F12B}" type="presParOf" srcId="{CAA9889D-FF61-47BD-9C11-159C5D2FBDF7}" destId="{2317F57B-3C7F-47B3-9139-79C4149BD90F}" srcOrd="5" destOrd="0" presId="urn:microsoft.com/office/officeart/2005/8/layout/hProcess9"/>
    <dgm:cxn modelId="{CB55D477-B36A-4389-A5B2-5CFBC17CE83A}" type="presParOf" srcId="{CAA9889D-FF61-47BD-9C11-159C5D2FBDF7}" destId="{D6379D06-FEEE-43E2-9C29-C6374AD938D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D6EB98-8BA7-408B-A2FD-31C76B727E6E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DFC560-CFDB-47BF-8626-6BE90874EDBF}">
      <dgm:prSet phldrT="[Текст]"/>
      <dgm:spPr/>
      <dgm:t>
        <a:bodyPr/>
        <a:lstStyle/>
        <a:p>
          <a:r>
            <a:rPr lang="ru-RU" i="1" dirty="0" smtClean="0">
              <a:solidFill>
                <a:srgbClr val="FFFF00"/>
              </a:solidFill>
              <a:latin typeface="Cambria" panose="02040503050406030204" pitchFamily="18" charset="0"/>
            </a:rPr>
            <a:t>Стройте отношения с ребенком на взаимопонимании и доверии.</a:t>
          </a:r>
          <a:endParaRPr lang="ru-RU" i="1" dirty="0">
            <a:solidFill>
              <a:srgbClr val="FFFF00"/>
            </a:solidFill>
            <a:latin typeface="Cambria" panose="02040503050406030204" pitchFamily="18" charset="0"/>
          </a:endParaRPr>
        </a:p>
      </dgm:t>
    </dgm:pt>
    <dgm:pt modelId="{BF23F7FB-90B6-45C7-8FC8-0059E3BAABD3}" type="parTrans" cxnId="{2EE53D5A-E132-418A-B62E-89630F80DAB4}">
      <dgm:prSet/>
      <dgm:spPr/>
      <dgm:t>
        <a:bodyPr/>
        <a:lstStyle/>
        <a:p>
          <a:endParaRPr lang="ru-RU"/>
        </a:p>
      </dgm:t>
    </dgm:pt>
    <dgm:pt modelId="{4DF2EDC4-A9B0-4F76-9986-A80F75113AA4}" type="sibTrans" cxnId="{2EE53D5A-E132-418A-B62E-89630F80DAB4}">
      <dgm:prSet/>
      <dgm:spPr/>
      <dgm:t>
        <a:bodyPr/>
        <a:lstStyle/>
        <a:p>
          <a:endParaRPr lang="ru-RU"/>
        </a:p>
      </dgm:t>
    </dgm:pt>
    <dgm:pt modelId="{9C4E2415-8DDD-4782-9E1C-C4FAF224ADD8}">
      <dgm:prSet phldrT="[Текст]"/>
      <dgm:spPr/>
      <dgm:t>
        <a:bodyPr/>
        <a:lstStyle/>
        <a:p>
          <a:r>
            <a:rPr lang="ru-RU" i="1" dirty="0" smtClean="0">
              <a:solidFill>
                <a:srgbClr val="FFFF00"/>
              </a:solidFill>
              <a:latin typeface="Cambria" panose="02040503050406030204" pitchFamily="18" charset="0"/>
            </a:rPr>
            <a:t>Контролируйте поведение ребенка ,не навязывая ему жестких правил.</a:t>
          </a:r>
          <a:endParaRPr lang="ru-RU" i="1" dirty="0">
            <a:solidFill>
              <a:srgbClr val="FFFF00"/>
            </a:solidFill>
            <a:latin typeface="Cambria" panose="02040503050406030204" pitchFamily="18" charset="0"/>
          </a:endParaRPr>
        </a:p>
      </dgm:t>
    </dgm:pt>
    <dgm:pt modelId="{5FB1A1EB-B3F2-42D8-AB22-AC6B686C8E45}" type="parTrans" cxnId="{793FB885-5216-43B5-B2DA-2D10F1D9FB47}">
      <dgm:prSet/>
      <dgm:spPr/>
      <dgm:t>
        <a:bodyPr/>
        <a:lstStyle/>
        <a:p>
          <a:endParaRPr lang="ru-RU"/>
        </a:p>
      </dgm:t>
    </dgm:pt>
    <dgm:pt modelId="{9533D1CA-0A7A-4947-A86D-73A818F9BD27}" type="sibTrans" cxnId="{793FB885-5216-43B5-B2DA-2D10F1D9FB47}">
      <dgm:prSet/>
      <dgm:spPr/>
      <dgm:t>
        <a:bodyPr/>
        <a:lstStyle/>
        <a:p>
          <a:endParaRPr lang="ru-RU"/>
        </a:p>
      </dgm:t>
    </dgm:pt>
    <dgm:pt modelId="{27A781B4-AB67-453B-BC48-F25FB803B95C}">
      <dgm:prSet phldrT="[Текст]"/>
      <dgm:spPr/>
      <dgm:t>
        <a:bodyPr/>
        <a:lstStyle/>
        <a:p>
          <a:r>
            <a:rPr lang="ru-RU" i="1" dirty="0" smtClean="0">
              <a:solidFill>
                <a:srgbClr val="FFFF00"/>
              </a:solidFill>
              <a:latin typeface="Cambria" panose="02040503050406030204" pitchFamily="18" charset="0"/>
            </a:rPr>
            <a:t>Избегайте чрезмерной мягкости и завышенных требований .</a:t>
          </a:r>
          <a:endParaRPr lang="ru-RU" i="1" dirty="0">
            <a:solidFill>
              <a:srgbClr val="FFFF00"/>
            </a:solidFill>
            <a:latin typeface="Cambria" panose="02040503050406030204" pitchFamily="18" charset="0"/>
          </a:endParaRPr>
        </a:p>
      </dgm:t>
    </dgm:pt>
    <dgm:pt modelId="{2BBDF7BB-93D0-49E5-B70F-5D765D63661D}" type="parTrans" cxnId="{1E6F97D7-B675-40F4-B8AB-4C340E3D440F}">
      <dgm:prSet/>
      <dgm:spPr/>
      <dgm:t>
        <a:bodyPr/>
        <a:lstStyle/>
        <a:p>
          <a:endParaRPr lang="ru-RU"/>
        </a:p>
      </dgm:t>
    </dgm:pt>
    <dgm:pt modelId="{78F71257-0DE4-44E0-8049-175901CC9834}" type="sibTrans" cxnId="{1E6F97D7-B675-40F4-B8AB-4C340E3D440F}">
      <dgm:prSet/>
      <dgm:spPr/>
      <dgm:t>
        <a:bodyPr/>
        <a:lstStyle/>
        <a:p>
          <a:endParaRPr lang="ru-RU"/>
        </a:p>
      </dgm:t>
    </dgm:pt>
    <dgm:pt modelId="{32F9578B-E156-46DD-B8CB-A6B1F9EA63C0}">
      <dgm:prSet phldrT="[Текст]"/>
      <dgm:spPr/>
      <dgm:t>
        <a:bodyPr/>
        <a:lstStyle/>
        <a:p>
          <a:r>
            <a:rPr lang="ru-RU" i="1" dirty="0" smtClean="0">
              <a:solidFill>
                <a:srgbClr val="FFFF00"/>
              </a:solidFill>
              <a:latin typeface="Cambria" panose="02040503050406030204" pitchFamily="18" charset="0"/>
            </a:rPr>
            <a:t>Не давайте ребенку категорических указаний</a:t>
          </a:r>
          <a:r>
            <a:rPr lang="ru-RU" dirty="0" smtClean="0"/>
            <a:t>.</a:t>
          </a:r>
          <a:endParaRPr lang="ru-RU" dirty="0"/>
        </a:p>
      </dgm:t>
    </dgm:pt>
    <dgm:pt modelId="{A8846712-1C15-42D0-A26A-381012A69809}" type="parTrans" cxnId="{2F24BE82-D3DB-402F-8C69-4FAA78662A9B}">
      <dgm:prSet/>
      <dgm:spPr/>
      <dgm:t>
        <a:bodyPr/>
        <a:lstStyle/>
        <a:p>
          <a:endParaRPr lang="ru-RU"/>
        </a:p>
      </dgm:t>
    </dgm:pt>
    <dgm:pt modelId="{B67B0C2C-DA7A-4111-B43F-3F1459A0211E}" type="sibTrans" cxnId="{2F24BE82-D3DB-402F-8C69-4FAA78662A9B}">
      <dgm:prSet/>
      <dgm:spPr/>
      <dgm:t>
        <a:bodyPr/>
        <a:lstStyle/>
        <a:p>
          <a:endParaRPr lang="ru-RU"/>
        </a:p>
      </dgm:t>
    </dgm:pt>
    <dgm:pt modelId="{2F1B0D8D-53A6-4087-B487-F5634E1B8974}">
      <dgm:prSet phldrT="[Текст]" custT="1"/>
      <dgm:spPr/>
      <dgm:t>
        <a:bodyPr/>
        <a:lstStyle/>
        <a:p>
          <a:r>
            <a:rPr lang="ru-RU" sz="2000" i="1" dirty="0" smtClean="0">
              <a:solidFill>
                <a:srgbClr val="FFFF00"/>
              </a:solidFill>
              <a:latin typeface="Cambria" panose="02040503050406030204" pitchFamily="18" charset="0"/>
            </a:rPr>
            <a:t>Для подкрепления устных инструкций используйте зрительную стимуляцию</a:t>
          </a:r>
          <a:endParaRPr lang="ru-RU" sz="2000" i="1" dirty="0">
            <a:solidFill>
              <a:srgbClr val="FFFF00"/>
            </a:solidFill>
            <a:latin typeface="Cambria" panose="02040503050406030204" pitchFamily="18" charset="0"/>
          </a:endParaRPr>
        </a:p>
      </dgm:t>
    </dgm:pt>
    <dgm:pt modelId="{0477C7F1-EA5A-48B0-923A-2FD764371F66}" type="parTrans" cxnId="{697B5B90-9BA7-49AA-AA9C-F951416C3E9F}">
      <dgm:prSet/>
      <dgm:spPr/>
      <dgm:t>
        <a:bodyPr/>
        <a:lstStyle/>
        <a:p>
          <a:endParaRPr lang="ru-RU"/>
        </a:p>
      </dgm:t>
    </dgm:pt>
    <dgm:pt modelId="{3FE6A48F-9749-44A5-A3C1-C97EEC7510ED}" type="sibTrans" cxnId="{697B5B90-9BA7-49AA-AA9C-F951416C3E9F}">
      <dgm:prSet/>
      <dgm:spPr/>
      <dgm:t>
        <a:bodyPr/>
        <a:lstStyle/>
        <a:p>
          <a:endParaRPr lang="ru-RU"/>
        </a:p>
      </dgm:t>
    </dgm:pt>
    <dgm:pt modelId="{8C0B5A23-2228-490A-B5D1-07AB0404DE9C}">
      <dgm:prSet phldrT="[Текст]" custT="1"/>
      <dgm:spPr/>
      <dgm:t>
        <a:bodyPr/>
        <a:lstStyle/>
        <a:p>
          <a:r>
            <a:rPr lang="ru-RU" sz="2000" i="1" dirty="0" smtClean="0">
              <a:solidFill>
                <a:srgbClr val="FFFF00"/>
              </a:solidFill>
              <a:latin typeface="Cambria" panose="02040503050406030204" pitchFamily="18" charset="0"/>
            </a:rPr>
            <a:t>Выслушайте то, что хочет сказать ребенок</a:t>
          </a:r>
          <a:r>
            <a:rPr lang="ru-RU" sz="2000" dirty="0" smtClean="0"/>
            <a:t>.</a:t>
          </a:r>
          <a:endParaRPr lang="ru-RU" sz="2000" dirty="0"/>
        </a:p>
      </dgm:t>
    </dgm:pt>
    <dgm:pt modelId="{C0A75076-0454-4B92-8FC1-5B1452AF1B18}" type="parTrans" cxnId="{51C7E404-BDBB-40FC-9420-65662C9399AA}">
      <dgm:prSet/>
      <dgm:spPr/>
      <dgm:t>
        <a:bodyPr/>
        <a:lstStyle/>
        <a:p>
          <a:endParaRPr lang="ru-RU"/>
        </a:p>
      </dgm:t>
    </dgm:pt>
    <dgm:pt modelId="{9C4A0225-981D-43C8-AEBD-21CFCC07EBE5}" type="sibTrans" cxnId="{51C7E404-BDBB-40FC-9420-65662C9399AA}">
      <dgm:prSet/>
      <dgm:spPr/>
      <dgm:t>
        <a:bodyPr/>
        <a:lstStyle/>
        <a:p>
          <a:endParaRPr lang="ru-RU"/>
        </a:p>
      </dgm:t>
    </dgm:pt>
    <dgm:pt modelId="{5260958D-8956-4D75-B030-51D6F0001E34}" type="pres">
      <dgm:prSet presAssocID="{A2D6EB98-8BA7-408B-A2FD-31C76B727E6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EFF179-98C2-4AF4-A406-E30B338D6C84}" type="pres">
      <dgm:prSet presAssocID="{9BDFC560-CFDB-47BF-8626-6BE90874EDB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40C20-316E-4AF4-BB08-973BAD8586C2}" type="pres">
      <dgm:prSet presAssocID="{4DF2EDC4-A9B0-4F76-9986-A80F75113AA4}" presName="sibTrans" presStyleCnt="0"/>
      <dgm:spPr/>
    </dgm:pt>
    <dgm:pt modelId="{6D93F860-63C1-4E28-B436-8EA1B974EB5D}" type="pres">
      <dgm:prSet presAssocID="{9C4E2415-8DDD-4782-9E1C-C4FAF224ADD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FC401-37F7-41B4-A6BC-7597564B7C23}" type="pres">
      <dgm:prSet presAssocID="{9533D1CA-0A7A-4947-A86D-73A818F9BD27}" presName="sibTrans" presStyleCnt="0"/>
      <dgm:spPr/>
    </dgm:pt>
    <dgm:pt modelId="{8FCDE31D-96F7-4EAC-8F4C-FFA6F78E3253}" type="pres">
      <dgm:prSet presAssocID="{27A781B4-AB67-453B-BC48-F25FB803B95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9D89A0-9362-4FF6-B409-81C903850BBA}" type="pres">
      <dgm:prSet presAssocID="{78F71257-0DE4-44E0-8049-175901CC9834}" presName="sibTrans" presStyleCnt="0"/>
      <dgm:spPr/>
    </dgm:pt>
    <dgm:pt modelId="{CBA91F36-8E72-439A-897E-CED220382A07}" type="pres">
      <dgm:prSet presAssocID="{32F9578B-E156-46DD-B8CB-A6B1F9EA63C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7EDF9D-F71E-4F05-8FD0-ED8EA3F34CB8}" type="pres">
      <dgm:prSet presAssocID="{B67B0C2C-DA7A-4111-B43F-3F1459A0211E}" presName="sibTrans" presStyleCnt="0"/>
      <dgm:spPr/>
    </dgm:pt>
    <dgm:pt modelId="{9230712E-A575-4C1E-A370-A84A0AC1A43D}" type="pres">
      <dgm:prSet presAssocID="{2F1B0D8D-53A6-4087-B487-F5634E1B897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E29B64-B367-48E7-A7FC-68FB6AF63E54}" type="pres">
      <dgm:prSet presAssocID="{3FE6A48F-9749-44A5-A3C1-C97EEC7510ED}" presName="sibTrans" presStyleCnt="0"/>
      <dgm:spPr/>
    </dgm:pt>
    <dgm:pt modelId="{08D9B638-5A75-4F21-9A79-D65359C16495}" type="pres">
      <dgm:prSet presAssocID="{8C0B5A23-2228-490A-B5D1-07AB0404DE9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E53D5A-E132-418A-B62E-89630F80DAB4}" srcId="{A2D6EB98-8BA7-408B-A2FD-31C76B727E6E}" destId="{9BDFC560-CFDB-47BF-8626-6BE90874EDBF}" srcOrd="0" destOrd="0" parTransId="{BF23F7FB-90B6-45C7-8FC8-0059E3BAABD3}" sibTransId="{4DF2EDC4-A9B0-4F76-9986-A80F75113AA4}"/>
    <dgm:cxn modelId="{9937E1A4-35E3-4EB2-BD07-44577565BA79}" type="presOf" srcId="{32F9578B-E156-46DD-B8CB-A6B1F9EA63C0}" destId="{CBA91F36-8E72-439A-897E-CED220382A07}" srcOrd="0" destOrd="0" presId="urn:microsoft.com/office/officeart/2005/8/layout/default#2"/>
    <dgm:cxn modelId="{697B5B90-9BA7-49AA-AA9C-F951416C3E9F}" srcId="{A2D6EB98-8BA7-408B-A2FD-31C76B727E6E}" destId="{2F1B0D8D-53A6-4087-B487-F5634E1B8974}" srcOrd="4" destOrd="0" parTransId="{0477C7F1-EA5A-48B0-923A-2FD764371F66}" sibTransId="{3FE6A48F-9749-44A5-A3C1-C97EEC7510ED}"/>
    <dgm:cxn modelId="{5CA48C9E-FD0C-4C68-B2ED-9575881B1480}" type="presOf" srcId="{2F1B0D8D-53A6-4087-B487-F5634E1B8974}" destId="{9230712E-A575-4C1E-A370-A84A0AC1A43D}" srcOrd="0" destOrd="0" presId="urn:microsoft.com/office/officeart/2005/8/layout/default#2"/>
    <dgm:cxn modelId="{8F5BFD60-5511-4D7E-990C-FAC854CF061E}" type="presOf" srcId="{27A781B4-AB67-453B-BC48-F25FB803B95C}" destId="{8FCDE31D-96F7-4EAC-8F4C-FFA6F78E3253}" srcOrd="0" destOrd="0" presId="urn:microsoft.com/office/officeart/2005/8/layout/default#2"/>
    <dgm:cxn modelId="{CAE2B05C-E8DF-4C54-84A4-AA52D44D3D42}" type="presOf" srcId="{9C4E2415-8DDD-4782-9E1C-C4FAF224ADD8}" destId="{6D93F860-63C1-4E28-B436-8EA1B974EB5D}" srcOrd="0" destOrd="0" presId="urn:microsoft.com/office/officeart/2005/8/layout/default#2"/>
    <dgm:cxn modelId="{AA6EA33C-DE73-45B9-AC24-A5011ABD5046}" type="presOf" srcId="{9BDFC560-CFDB-47BF-8626-6BE90874EDBF}" destId="{BDEFF179-98C2-4AF4-A406-E30B338D6C84}" srcOrd="0" destOrd="0" presId="urn:microsoft.com/office/officeart/2005/8/layout/default#2"/>
    <dgm:cxn modelId="{6A12A103-C541-4AD6-9508-D9DB059AE937}" type="presOf" srcId="{A2D6EB98-8BA7-408B-A2FD-31C76B727E6E}" destId="{5260958D-8956-4D75-B030-51D6F0001E34}" srcOrd="0" destOrd="0" presId="urn:microsoft.com/office/officeart/2005/8/layout/default#2"/>
    <dgm:cxn modelId="{1E6F97D7-B675-40F4-B8AB-4C340E3D440F}" srcId="{A2D6EB98-8BA7-408B-A2FD-31C76B727E6E}" destId="{27A781B4-AB67-453B-BC48-F25FB803B95C}" srcOrd="2" destOrd="0" parTransId="{2BBDF7BB-93D0-49E5-B70F-5D765D63661D}" sibTransId="{78F71257-0DE4-44E0-8049-175901CC9834}"/>
    <dgm:cxn modelId="{2F24BE82-D3DB-402F-8C69-4FAA78662A9B}" srcId="{A2D6EB98-8BA7-408B-A2FD-31C76B727E6E}" destId="{32F9578B-E156-46DD-B8CB-A6B1F9EA63C0}" srcOrd="3" destOrd="0" parTransId="{A8846712-1C15-42D0-A26A-381012A69809}" sibTransId="{B67B0C2C-DA7A-4111-B43F-3F1459A0211E}"/>
    <dgm:cxn modelId="{793FB885-5216-43B5-B2DA-2D10F1D9FB47}" srcId="{A2D6EB98-8BA7-408B-A2FD-31C76B727E6E}" destId="{9C4E2415-8DDD-4782-9E1C-C4FAF224ADD8}" srcOrd="1" destOrd="0" parTransId="{5FB1A1EB-B3F2-42D8-AB22-AC6B686C8E45}" sibTransId="{9533D1CA-0A7A-4947-A86D-73A818F9BD27}"/>
    <dgm:cxn modelId="{51C7E404-BDBB-40FC-9420-65662C9399AA}" srcId="{A2D6EB98-8BA7-408B-A2FD-31C76B727E6E}" destId="{8C0B5A23-2228-490A-B5D1-07AB0404DE9C}" srcOrd="5" destOrd="0" parTransId="{C0A75076-0454-4B92-8FC1-5B1452AF1B18}" sibTransId="{9C4A0225-981D-43C8-AEBD-21CFCC07EBE5}"/>
    <dgm:cxn modelId="{D4AC4876-798C-4590-A91F-138D496C50AA}" type="presOf" srcId="{8C0B5A23-2228-490A-B5D1-07AB0404DE9C}" destId="{08D9B638-5A75-4F21-9A79-D65359C16495}" srcOrd="0" destOrd="0" presId="urn:microsoft.com/office/officeart/2005/8/layout/default#2"/>
    <dgm:cxn modelId="{026A6999-64AC-4B39-8CC6-E6F0FD0739A1}" type="presParOf" srcId="{5260958D-8956-4D75-B030-51D6F0001E34}" destId="{BDEFF179-98C2-4AF4-A406-E30B338D6C84}" srcOrd="0" destOrd="0" presId="urn:microsoft.com/office/officeart/2005/8/layout/default#2"/>
    <dgm:cxn modelId="{9B07799A-BBA5-4E59-9370-1B3FBC34CFDA}" type="presParOf" srcId="{5260958D-8956-4D75-B030-51D6F0001E34}" destId="{A2740C20-316E-4AF4-BB08-973BAD8586C2}" srcOrd="1" destOrd="0" presId="urn:microsoft.com/office/officeart/2005/8/layout/default#2"/>
    <dgm:cxn modelId="{7C8BB234-A55A-4729-9E96-23A7A35836CF}" type="presParOf" srcId="{5260958D-8956-4D75-B030-51D6F0001E34}" destId="{6D93F860-63C1-4E28-B436-8EA1B974EB5D}" srcOrd="2" destOrd="0" presId="urn:microsoft.com/office/officeart/2005/8/layout/default#2"/>
    <dgm:cxn modelId="{31F6C72E-6937-4AD4-8D27-5C7CAA56F072}" type="presParOf" srcId="{5260958D-8956-4D75-B030-51D6F0001E34}" destId="{6C9FC401-37F7-41B4-A6BC-7597564B7C23}" srcOrd="3" destOrd="0" presId="urn:microsoft.com/office/officeart/2005/8/layout/default#2"/>
    <dgm:cxn modelId="{1B3E0E1D-036D-42F1-8875-FF3AAD52CFFF}" type="presParOf" srcId="{5260958D-8956-4D75-B030-51D6F0001E34}" destId="{8FCDE31D-96F7-4EAC-8F4C-FFA6F78E3253}" srcOrd="4" destOrd="0" presId="urn:microsoft.com/office/officeart/2005/8/layout/default#2"/>
    <dgm:cxn modelId="{308B280F-F9A3-4578-8DC3-1EE023C4A561}" type="presParOf" srcId="{5260958D-8956-4D75-B030-51D6F0001E34}" destId="{009D89A0-9362-4FF6-B409-81C903850BBA}" srcOrd="5" destOrd="0" presId="urn:microsoft.com/office/officeart/2005/8/layout/default#2"/>
    <dgm:cxn modelId="{9002566D-0CA0-4D3E-A123-F2974B7D7677}" type="presParOf" srcId="{5260958D-8956-4D75-B030-51D6F0001E34}" destId="{CBA91F36-8E72-439A-897E-CED220382A07}" srcOrd="6" destOrd="0" presId="urn:microsoft.com/office/officeart/2005/8/layout/default#2"/>
    <dgm:cxn modelId="{BC8452AE-9EE1-4221-A598-156CB20FC205}" type="presParOf" srcId="{5260958D-8956-4D75-B030-51D6F0001E34}" destId="{897EDF9D-F71E-4F05-8FD0-ED8EA3F34CB8}" srcOrd="7" destOrd="0" presId="urn:microsoft.com/office/officeart/2005/8/layout/default#2"/>
    <dgm:cxn modelId="{67554976-BED5-4E16-AB2E-80ECBFF705B3}" type="presParOf" srcId="{5260958D-8956-4D75-B030-51D6F0001E34}" destId="{9230712E-A575-4C1E-A370-A84A0AC1A43D}" srcOrd="8" destOrd="0" presId="urn:microsoft.com/office/officeart/2005/8/layout/default#2"/>
    <dgm:cxn modelId="{DDA2317E-ABF3-4350-80EE-59E4C815BE1C}" type="presParOf" srcId="{5260958D-8956-4D75-B030-51D6F0001E34}" destId="{41E29B64-B367-48E7-A7FC-68FB6AF63E54}" srcOrd="9" destOrd="0" presId="urn:microsoft.com/office/officeart/2005/8/layout/default#2"/>
    <dgm:cxn modelId="{EFB46DE4-1060-4A36-B9D1-FA84D9E80708}" type="presParOf" srcId="{5260958D-8956-4D75-B030-51D6F0001E34}" destId="{08D9B638-5A75-4F21-9A79-D65359C16495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F60E167-FAB1-4C4D-BDC9-26D6B0393D9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0CE6AC-BB00-4958-B1B4-8814BDA0B2C9}">
      <dgm:prSet phldrT="[Текст]"/>
      <dgm:spPr/>
      <dgm:t>
        <a:bodyPr/>
        <a:lstStyle/>
        <a:p>
          <a:pPr algn="ctr"/>
          <a:r>
            <a:rPr lang="ru-RU" i="1" dirty="0" smtClean="0">
              <a:solidFill>
                <a:srgbClr val="C00000"/>
              </a:solidFill>
              <a:latin typeface="Cambria" panose="02040503050406030204" pitchFamily="18" charset="0"/>
            </a:rPr>
            <a:t>Уделяйте ребенку достаточно внимания</a:t>
          </a:r>
          <a:r>
            <a:rPr lang="ru-RU" i="1" dirty="0" smtClean="0">
              <a:solidFill>
                <a:srgbClr val="C00000"/>
              </a:solidFill>
            </a:rPr>
            <a:t>.</a:t>
          </a:r>
          <a:endParaRPr lang="ru-RU" i="1" dirty="0">
            <a:solidFill>
              <a:srgbClr val="C00000"/>
            </a:solidFill>
          </a:endParaRPr>
        </a:p>
      </dgm:t>
    </dgm:pt>
    <dgm:pt modelId="{3F990013-BDB6-48BC-B58D-3C7A8E21064C}" type="parTrans" cxnId="{D7DD4C79-18A2-47AE-AB1B-B5919523C209}">
      <dgm:prSet/>
      <dgm:spPr/>
      <dgm:t>
        <a:bodyPr/>
        <a:lstStyle/>
        <a:p>
          <a:endParaRPr lang="ru-RU"/>
        </a:p>
      </dgm:t>
    </dgm:pt>
    <dgm:pt modelId="{FD2F0D30-9093-4467-AF14-6D876EA3A89D}" type="sibTrans" cxnId="{D7DD4C79-18A2-47AE-AB1B-B5919523C209}">
      <dgm:prSet/>
      <dgm:spPr/>
      <dgm:t>
        <a:bodyPr/>
        <a:lstStyle/>
        <a:p>
          <a:endParaRPr lang="ru-RU"/>
        </a:p>
      </dgm:t>
    </dgm:pt>
    <dgm:pt modelId="{6837D01C-DDD1-4997-858E-82B114CEE409}">
      <dgm:prSet phldrT="[Текст]" custT="1"/>
      <dgm:spPr/>
      <dgm:t>
        <a:bodyPr/>
        <a:lstStyle/>
        <a:p>
          <a:r>
            <a:rPr lang="ru-RU" sz="2000" b="0" i="1" dirty="0" smtClean="0">
              <a:solidFill>
                <a:srgbClr val="C00000"/>
              </a:solidFill>
              <a:latin typeface="Cambria" panose="02040503050406030204" pitchFamily="18" charset="0"/>
            </a:rPr>
            <a:t>Проводите досуг всей семьей</a:t>
          </a:r>
          <a:r>
            <a:rPr lang="ru-RU" sz="2000" dirty="0" smtClean="0"/>
            <a:t>.</a:t>
          </a:r>
          <a:endParaRPr lang="ru-RU" sz="2000" dirty="0"/>
        </a:p>
      </dgm:t>
    </dgm:pt>
    <dgm:pt modelId="{91D17E17-487D-4C50-B737-935A20A8BD19}" type="parTrans" cxnId="{F91E5636-C496-46F7-BA3B-4894928EEDA7}">
      <dgm:prSet/>
      <dgm:spPr/>
      <dgm:t>
        <a:bodyPr/>
        <a:lstStyle/>
        <a:p>
          <a:endParaRPr lang="ru-RU"/>
        </a:p>
      </dgm:t>
    </dgm:pt>
    <dgm:pt modelId="{9A0951E1-41FF-4C56-A615-78E547B36FA8}" type="sibTrans" cxnId="{F91E5636-C496-46F7-BA3B-4894928EEDA7}">
      <dgm:prSet/>
      <dgm:spPr/>
      <dgm:t>
        <a:bodyPr/>
        <a:lstStyle/>
        <a:p>
          <a:endParaRPr lang="ru-RU"/>
        </a:p>
      </dgm:t>
    </dgm:pt>
    <dgm:pt modelId="{FC29AF95-0437-4633-B8FE-AACA0C85A2A4}">
      <dgm:prSet phldrT="[Текст]" custT="1"/>
      <dgm:spPr/>
      <dgm:t>
        <a:bodyPr/>
        <a:lstStyle/>
        <a:p>
          <a:r>
            <a:rPr lang="ru-RU" sz="2000" i="1" dirty="0" smtClean="0">
              <a:solidFill>
                <a:srgbClr val="C00000"/>
              </a:solidFill>
              <a:latin typeface="Cambria" panose="02040503050406030204" pitchFamily="18" charset="0"/>
            </a:rPr>
            <a:t>Не допускайте ссор в присутствии ребенка</a:t>
          </a:r>
          <a:endParaRPr lang="ru-RU" sz="2000" i="1" dirty="0">
            <a:solidFill>
              <a:srgbClr val="C00000"/>
            </a:solidFill>
            <a:latin typeface="Cambria" panose="02040503050406030204" pitchFamily="18" charset="0"/>
          </a:endParaRPr>
        </a:p>
      </dgm:t>
    </dgm:pt>
    <dgm:pt modelId="{EFF8B322-0B3E-4A50-B505-58724DA15E03}" type="parTrans" cxnId="{C929F297-95F5-46E9-96D2-29EDAF3508A5}">
      <dgm:prSet/>
      <dgm:spPr/>
      <dgm:t>
        <a:bodyPr/>
        <a:lstStyle/>
        <a:p>
          <a:endParaRPr lang="ru-RU"/>
        </a:p>
      </dgm:t>
    </dgm:pt>
    <dgm:pt modelId="{A85B1574-588F-448D-8FDD-8156293C0796}" type="sibTrans" cxnId="{C929F297-95F5-46E9-96D2-29EDAF3508A5}">
      <dgm:prSet/>
      <dgm:spPr/>
      <dgm:t>
        <a:bodyPr/>
        <a:lstStyle/>
        <a:p>
          <a:endParaRPr lang="ru-RU"/>
        </a:p>
      </dgm:t>
    </dgm:pt>
    <dgm:pt modelId="{6FB38287-A613-4782-9F25-F5C39BB10AFA}" type="pres">
      <dgm:prSet presAssocID="{5F60E167-FAB1-4C4D-BDC9-26D6B0393D98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2C6B11-03C2-4640-BE95-B1A78357A753}" type="pres">
      <dgm:prSet presAssocID="{5F60E167-FAB1-4C4D-BDC9-26D6B0393D98}" presName="arrow" presStyleLbl="bgShp" presStyleIdx="0" presStyleCnt="1"/>
      <dgm:spPr/>
    </dgm:pt>
    <dgm:pt modelId="{6E06E876-7353-4435-8397-AB1DB805165A}" type="pres">
      <dgm:prSet presAssocID="{5F60E167-FAB1-4C4D-BDC9-26D6B0393D98}" presName="arrowDiagram3" presStyleCnt="0"/>
      <dgm:spPr/>
    </dgm:pt>
    <dgm:pt modelId="{94C2FFB7-4C7C-4230-A7AC-95A73DB27F64}" type="pres">
      <dgm:prSet presAssocID="{C40CE6AC-BB00-4958-B1B4-8814BDA0B2C9}" presName="bullet3a" presStyleLbl="node1" presStyleIdx="0" presStyleCnt="3"/>
      <dgm:spPr/>
    </dgm:pt>
    <dgm:pt modelId="{5BA1A5C0-505A-4F06-AD3E-1A6022B1605C}" type="pres">
      <dgm:prSet presAssocID="{C40CE6AC-BB00-4958-B1B4-8814BDA0B2C9}" presName="textBox3a" presStyleLbl="revTx" presStyleIdx="0" presStyleCnt="3" custScaleX="120838" custScaleY="108379" custLinFactY="-21921" custLinFactNeighborX="-5768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54ED1-E82C-4026-8B12-62429666836B}" type="pres">
      <dgm:prSet presAssocID="{6837D01C-DDD1-4997-858E-82B114CEE409}" presName="bullet3b" presStyleLbl="node1" presStyleIdx="1" presStyleCnt="3"/>
      <dgm:spPr/>
    </dgm:pt>
    <dgm:pt modelId="{88C4CED3-59B0-4527-BB6C-38E0B7846333}" type="pres">
      <dgm:prSet presAssocID="{6837D01C-DDD1-4997-858E-82B114CEE409}" presName="textBox3b" presStyleLbl="revTx" presStyleIdx="1" presStyleCnt="3" custScaleY="77173" custLinFactNeighborX="6553" custLinFactNeighborY="-480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EA0BF-B693-42F9-AF33-AEF5E26C20C4}" type="pres">
      <dgm:prSet presAssocID="{FC29AF95-0437-4633-B8FE-AACA0C85A2A4}" presName="bullet3c" presStyleLbl="node1" presStyleIdx="2" presStyleCnt="3"/>
      <dgm:spPr/>
    </dgm:pt>
    <dgm:pt modelId="{F913D55B-2A47-4A66-A13A-7A383A628A4F}" type="pres">
      <dgm:prSet presAssocID="{FC29AF95-0437-4633-B8FE-AACA0C85A2A4}" presName="textBox3c" presStyleLbl="revTx" presStyleIdx="2" presStyleCnt="3" custScaleX="114670" custLinFactNeighborX="39807" custLinFactNeighborY="-24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9F87C7-2BEF-4C9F-A444-501C525D7C5C}" type="presOf" srcId="{C40CE6AC-BB00-4958-B1B4-8814BDA0B2C9}" destId="{5BA1A5C0-505A-4F06-AD3E-1A6022B1605C}" srcOrd="0" destOrd="0" presId="urn:microsoft.com/office/officeart/2005/8/layout/arrow2"/>
    <dgm:cxn modelId="{C929F297-95F5-46E9-96D2-29EDAF3508A5}" srcId="{5F60E167-FAB1-4C4D-BDC9-26D6B0393D98}" destId="{FC29AF95-0437-4633-B8FE-AACA0C85A2A4}" srcOrd="2" destOrd="0" parTransId="{EFF8B322-0B3E-4A50-B505-58724DA15E03}" sibTransId="{A85B1574-588F-448D-8FDD-8156293C0796}"/>
    <dgm:cxn modelId="{F054A764-2293-4B56-981A-2BD84AD6FF57}" type="presOf" srcId="{5F60E167-FAB1-4C4D-BDC9-26D6B0393D98}" destId="{6FB38287-A613-4782-9F25-F5C39BB10AFA}" srcOrd="0" destOrd="0" presId="urn:microsoft.com/office/officeart/2005/8/layout/arrow2"/>
    <dgm:cxn modelId="{F91E5636-C496-46F7-BA3B-4894928EEDA7}" srcId="{5F60E167-FAB1-4C4D-BDC9-26D6B0393D98}" destId="{6837D01C-DDD1-4997-858E-82B114CEE409}" srcOrd="1" destOrd="0" parTransId="{91D17E17-487D-4C50-B737-935A20A8BD19}" sibTransId="{9A0951E1-41FF-4C56-A615-78E547B36FA8}"/>
    <dgm:cxn modelId="{DB0F0875-60F3-4620-ABF1-0CD4E8CC9B80}" type="presOf" srcId="{6837D01C-DDD1-4997-858E-82B114CEE409}" destId="{88C4CED3-59B0-4527-BB6C-38E0B7846333}" srcOrd="0" destOrd="0" presId="urn:microsoft.com/office/officeart/2005/8/layout/arrow2"/>
    <dgm:cxn modelId="{62D2FCDE-9C8F-4BA4-B2A8-9AE24FC320A7}" type="presOf" srcId="{FC29AF95-0437-4633-B8FE-AACA0C85A2A4}" destId="{F913D55B-2A47-4A66-A13A-7A383A628A4F}" srcOrd="0" destOrd="0" presId="urn:microsoft.com/office/officeart/2005/8/layout/arrow2"/>
    <dgm:cxn modelId="{D7DD4C79-18A2-47AE-AB1B-B5919523C209}" srcId="{5F60E167-FAB1-4C4D-BDC9-26D6B0393D98}" destId="{C40CE6AC-BB00-4958-B1B4-8814BDA0B2C9}" srcOrd="0" destOrd="0" parTransId="{3F990013-BDB6-48BC-B58D-3C7A8E21064C}" sibTransId="{FD2F0D30-9093-4467-AF14-6D876EA3A89D}"/>
    <dgm:cxn modelId="{8A623B4A-8255-41CE-8187-BEE51B7BC84E}" type="presParOf" srcId="{6FB38287-A613-4782-9F25-F5C39BB10AFA}" destId="{C32C6B11-03C2-4640-BE95-B1A78357A753}" srcOrd="0" destOrd="0" presId="urn:microsoft.com/office/officeart/2005/8/layout/arrow2"/>
    <dgm:cxn modelId="{E7BB05CB-158A-437F-8F33-996D08209049}" type="presParOf" srcId="{6FB38287-A613-4782-9F25-F5C39BB10AFA}" destId="{6E06E876-7353-4435-8397-AB1DB805165A}" srcOrd="1" destOrd="0" presId="urn:microsoft.com/office/officeart/2005/8/layout/arrow2"/>
    <dgm:cxn modelId="{AD661A84-198B-449E-8C63-CA020F02828D}" type="presParOf" srcId="{6E06E876-7353-4435-8397-AB1DB805165A}" destId="{94C2FFB7-4C7C-4230-A7AC-95A73DB27F64}" srcOrd="0" destOrd="0" presId="urn:microsoft.com/office/officeart/2005/8/layout/arrow2"/>
    <dgm:cxn modelId="{86814FC5-45EC-4092-AED1-0A9CBD932CA7}" type="presParOf" srcId="{6E06E876-7353-4435-8397-AB1DB805165A}" destId="{5BA1A5C0-505A-4F06-AD3E-1A6022B1605C}" srcOrd="1" destOrd="0" presId="urn:microsoft.com/office/officeart/2005/8/layout/arrow2"/>
    <dgm:cxn modelId="{6EDE5DD5-8BE8-44F3-91A7-5EBB41EAF35D}" type="presParOf" srcId="{6E06E876-7353-4435-8397-AB1DB805165A}" destId="{B1154ED1-E82C-4026-8B12-62429666836B}" srcOrd="2" destOrd="0" presId="urn:microsoft.com/office/officeart/2005/8/layout/arrow2"/>
    <dgm:cxn modelId="{D665B3B8-FBD6-4CF1-B7CB-D0CC5CE35572}" type="presParOf" srcId="{6E06E876-7353-4435-8397-AB1DB805165A}" destId="{88C4CED3-59B0-4527-BB6C-38E0B7846333}" srcOrd="3" destOrd="0" presId="urn:microsoft.com/office/officeart/2005/8/layout/arrow2"/>
    <dgm:cxn modelId="{51668018-764C-4C7F-AC45-962823BC00BB}" type="presParOf" srcId="{6E06E876-7353-4435-8397-AB1DB805165A}" destId="{1EBEA0BF-B693-42F9-AF33-AEF5E26C20C4}" srcOrd="4" destOrd="0" presId="urn:microsoft.com/office/officeart/2005/8/layout/arrow2"/>
    <dgm:cxn modelId="{457F32C6-8A2B-4D61-92B0-5585AA4D5063}" type="presParOf" srcId="{6E06E876-7353-4435-8397-AB1DB805165A}" destId="{F913D55B-2A47-4A66-A13A-7A383A628A4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B72293-C324-4A80-A890-2E9DC8FF2E0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349C25F-0536-493C-A626-043C2BD88F66}">
      <dgm:prSet phldrT="[Текст]" custT="1"/>
      <dgm:spPr/>
      <dgm:t>
        <a:bodyPr/>
        <a:lstStyle/>
        <a:p>
          <a:r>
            <a:rPr lang="ru-RU" sz="2400" i="1" dirty="0" smtClean="0">
              <a:solidFill>
                <a:schemeClr val="bg2">
                  <a:lumMod val="10000"/>
                </a:schemeClr>
              </a:solidFill>
              <a:latin typeface="Cambria" panose="02040503050406030204" pitchFamily="18" charset="0"/>
            </a:rPr>
            <a:t>Не прибегайте к физическому наказанию.</a:t>
          </a:r>
          <a:endParaRPr lang="ru-RU" sz="2400" i="1" dirty="0">
            <a:solidFill>
              <a:schemeClr val="bg2">
                <a:lumMod val="10000"/>
              </a:schemeClr>
            </a:solidFill>
            <a:latin typeface="Cambria" panose="02040503050406030204" pitchFamily="18" charset="0"/>
          </a:endParaRPr>
        </a:p>
      </dgm:t>
    </dgm:pt>
    <dgm:pt modelId="{93253FF8-7E35-4EF2-BB02-3A27A0A9E693}" type="parTrans" cxnId="{83E151B1-3155-49D3-B3A8-069824BB2AEA}">
      <dgm:prSet/>
      <dgm:spPr/>
      <dgm:t>
        <a:bodyPr/>
        <a:lstStyle/>
        <a:p>
          <a:endParaRPr lang="ru-RU"/>
        </a:p>
      </dgm:t>
    </dgm:pt>
    <dgm:pt modelId="{F1108179-7C86-4C9C-8705-2D869C17832F}" type="sibTrans" cxnId="{83E151B1-3155-49D3-B3A8-069824BB2AEA}">
      <dgm:prSet/>
      <dgm:spPr/>
      <dgm:t>
        <a:bodyPr/>
        <a:lstStyle/>
        <a:p>
          <a:endParaRPr lang="ru-RU"/>
        </a:p>
      </dgm:t>
    </dgm:pt>
    <dgm:pt modelId="{EDAECA49-E7B9-4120-927E-67617DE3A339}">
      <dgm:prSet phldrT="[Текст]" custT="1"/>
      <dgm:spPr/>
      <dgm:t>
        <a:bodyPr/>
        <a:lstStyle/>
        <a:p>
          <a:r>
            <a:rPr lang="ru-RU" sz="2400" i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Чаще хвалите ребенка.</a:t>
          </a:r>
          <a:endParaRPr lang="ru-RU" sz="2400" i="1" dirty="0">
            <a:solidFill>
              <a:schemeClr val="tx1">
                <a:lumMod val="95000"/>
                <a:lumOff val="5000"/>
              </a:schemeClr>
            </a:solidFill>
            <a:latin typeface="Cambria" panose="02040503050406030204" pitchFamily="18" charset="0"/>
          </a:endParaRPr>
        </a:p>
      </dgm:t>
    </dgm:pt>
    <dgm:pt modelId="{8D47B5AD-29E4-42BE-AB75-3F38F515B016}" type="parTrans" cxnId="{A0D6C5EF-500F-4AB6-921F-47D7A6A031C1}">
      <dgm:prSet/>
      <dgm:spPr/>
      <dgm:t>
        <a:bodyPr/>
        <a:lstStyle/>
        <a:p>
          <a:endParaRPr lang="ru-RU"/>
        </a:p>
      </dgm:t>
    </dgm:pt>
    <dgm:pt modelId="{334F63BB-7DF3-437B-8EC7-BCFA5335204A}" type="sibTrans" cxnId="{A0D6C5EF-500F-4AB6-921F-47D7A6A031C1}">
      <dgm:prSet/>
      <dgm:spPr/>
      <dgm:t>
        <a:bodyPr/>
        <a:lstStyle/>
        <a:p>
          <a:endParaRPr lang="ru-RU"/>
        </a:p>
      </dgm:t>
    </dgm:pt>
    <dgm:pt modelId="{2854B9B5-3744-40A8-8936-41FE32A3E1D3}">
      <dgm:prSet phldrT="[Текст]" custT="1"/>
      <dgm:spPr/>
      <dgm:t>
        <a:bodyPr/>
        <a:lstStyle/>
        <a:p>
          <a:r>
            <a:rPr lang="ru-RU" sz="2400" i="1" dirty="0" smtClean="0">
              <a:solidFill>
                <a:schemeClr val="bg2">
                  <a:lumMod val="10000"/>
                </a:schemeClr>
              </a:solidFill>
              <a:latin typeface="Cambria" panose="02040503050406030204" pitchFamily="18" charset="0"/>
            </a:rPr>
            <a:t>Не разрешайте откладывать задание на другое время.</a:t>
          </a:r>
          <a:endParaRPr lang="ru-RU" sz="2400" i="1" dirty="0">
            <a:solidFill>
              <a:schemeClr val="bg2">
                <a:lumMod val="10000"/>
              </a:schemeClr>
            </a:solidFill>
            <a:latin typeface="Cambria" panose="02040503050406030204" pitchFamily="18" charset="0"/>
          </a:endParaRPr>
        </a:p>
      </dgm:t>
    </dgm:pt>
    <dgm:pt modelId="{2034A31B-B172-4CE0-AE56-C82048F0A884}" type="parTrans" cxnId="{F20B0705-47AA-4AFF-880D-41AD3EFDC569}">
      <dgm:prSet/>
      <dgm:spPr/>
      <dgm:t>
        <a:bodyPr/>
        <a:lstStyle/>
        <a:p>
          <a:endParaRPr lang="ru-RU"/>
        </a:p>
      </dgm:t>
    </dgm:pt>
    <dgm:pt modelId="{4D8B076C-41FA-41FC-BBDE-179B05628AB5}" type="sibTrans" cxnId="{F20B0705-47AA-4AFF-880D-41AD3EFDC569}">
      <dgm:prSet/>
      <dgm:spPr/>
      <dgm:t>
        <a:bodyPr/>
        <a:lstStyle/>
        <a:p>
          <a:endParaRPr lang="ru-RU"/>
        </a:p>
      </dgm:t>
    </dgm:pt>
    <dgm:pt modelId="{EB801C71-FBE7-447E-A072-606D4CF778BD}">
      <dgm:prSet phldrT="[Текст]" custT="1"/>
      <dgm:spPr/>
      <dgm:t>
        <a:bodyPr/>
        <a:lstStyle/>
        <a:p>
          <a:r>
            <a:rPr lang="ru-RU" sz="2400" i="1" dirty="0" smtClean="0">
              <a:solidFill>
                <a:schemeClr val="tx1"/>
              </a:solidFill>
              <a:latin typeface="Cambria" panose="02040503050406030204" pitchFamily="18" charset="0"/>
            </a:rPr>
            <a:t>Помогайте ребенку  приступить к заданию , т.к это самый трудный этап.</a:t>
          </a:r>
          <a:endParaRPr lang="ru-RU" sz="2400" i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FAF456FD-AAF2-4A75-A3D6-4C7D9C5E1035}" type="parTrans" cxnId="{8953B48C-CDB1-46C2-AF87-1679AE4AD4BB}">
      <dgm:prSet/>
      <dgm:spPr/>
      <dgm:t>
        <a:bodyPr/>
        <a:lstStyle/>
        <a:p>
          <a:endParaRPr lang="ru-RU"/>
        </a:p>
      </dgm:t>
    </dgm:pt>
    <dgm:pt modelId="{CE0683E1-22A4-41BD-92DC-AC727AD5E711}" type="sibTrans" cxnId="{8953B48C-CDB1-46C2-AF87-1679AE4AD4BB}">
      <dgm:prSet/>
      <dgm:spPr/>
      <dgm:t>
        <a:bodyPr/>
        <a:lstStyle/>
        <a:p>
          <a:endParaRPr lang="ru-RU"/>
        </a:p>
      </dgm:t>
    </dgm:pt>
    <dgm:pt modelId="{45F7569E-8DC2-4A59-B51A-84046C2D4615}">
      <dgm:prSet phldrT="[Текст]" custT="1"/>
      <dgm:spPr/>
      <dgm:t>
        <a:bodyPr/>
        <a:lstStyle/>
        <a:p>
          <a:r>
            <a:rPr lang="ru-RU" sz="2400" i="1" dirty="0" smtClean="0">
              <a:solidFill>
                <a:schemeClr val="tx1"/>
              </a:solidFill>
              <a:latin typeface="Cambria" panose="02040503050406030204" pitchFamily="18" charset="0"/>
            </a:rPr>
            <a:t>Помните ! Родительская любовь и профессионализм специалистов помогут справиться с любыми трудностями.</a:t>
          </a:r>
          <a:endParaRPr lang="ru-RU" sz="2400" i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A70C10A0-140B-47E8-A1CC-1F9C143AEA52}" type="parTrans" cxnId="{0EC5638C-10A5-476E-8468-766CEB3A64F1}">
      <dgm:prSet/>
      <dgm:spPr/>
      <dgm:t>
        <a:bodyPr/>
        <a:lstStyle/>
        <a:p>
          <a:endParaRPr lang="ru-RU"/>
        </a:p>
      </dgm:t>
    </dgm:pt>
    <dgm:pt modelId="{7B492DBD-BE72-4765-A95A-E7DDB7D607B6}" type="sibTrans" cxnId="{0EC5638C-10A5-476E-8468-766CEB3A64F1}">
      <dgm:prSet/>
      <dgm:spPr/>
      <dgm:t>
        <a:bodyPr/>
        <a:lstStyle/>
        <a:p>
          <a:endParaRPr lang="ru-RU"/>
        </a:p>
      </dgm:t>
    </dgm:pt>
    <dgm:pt modelId="{5F49EBAE-E661-43E7-9E37-4A156D455864}" type="pres">
      <dgm:prSet presAssocID="{79B72293-C324-4A80-A890-2E9DC8FF2E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07A194-440C-4413-B44B-2FD7B2E7CF2F}" type="pres">
      <dgm:prSet presAssocID="{1349C25F-0536-493C-A626-043C2BD88F66}" presName="parentText" presStyleLbl="node1" presStyleIdx="0" presStyleCnt="5" custScaleY="832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2FB3D-5D16-4A38-99C3-1D68B4C26D86}" type="pres">
      <dgm:prSet presAssocID="{F1108179-7C86-4C9C-8705-2D869C17832F}" presName="spacer" presStyleCnt="0"/>
      <dgm:spPr/>
    </dgm:pt>
    <dgm:pt modelId="{E4DD000D-EA78-467A-91BC-CCEF7096F9AB}" type="pres">
      <dgm:prSet presAssocID="{EDAECA49-E7B9-4120-927E-67617DE3A339}" presName="parentText" presStyleLbl="node1" presStyleIdx="1" presStyleCnt="5" custScaleY="853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0D24CA-8CBB-4595-B1D5-D2935B98C625}" type="pres">
      <dgm:prSet presAssocID="{334F63BB-7DF3-437B-8EC7-BCFA5335204A}" presName="spacer" presStyleCnt="0"/>
      <dgm:spPr/>
    </dgm:pt>
    <dgm:pt modelId="{874C4777-3E26-45F7-8A23-7A18DBAA0E6D}" type="pres">
      <dgm:prSet presAssocID="{2854B9B5-3744-40A8-8936-41FE32A3E1D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9736E7-359C-437F-B162-75F5D2775ED0}" type="pres">
      <dgm:prSet presAssocID="{4D8B076C-41FA-41FC-BBDE-179B05628AB5}" presName="spacer" presStyleCnt="0"/>
      <dgm:spPr/>
    </dgm:pt>
    <dgm:pt modelId="{448E6363-6F87-498C-8B4D-76B4E9B9AE8E}" type="pres">
      <dgm:prSet presAssocID="{EB801C71-FBE7-447E-A072-606D4CF778B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94AC0E-C3BC-43AC-87E6-DF78A43B93CE}" type="pres">
      <dgm:prSet presAssocID="{CE0683E1-22A4-41BD-92DC-AC727AD5E711}" presName="spacer" presStyleCnt="0"/>
      <dgm:spPr/>
    </dgm:pt>
    <dgm:pt modelId="{60DE250D-A687-4DC7-8214-9F1438E854D2}" type="pres">
      <dgm:prSet presAssocID="{45F7569E-8DC2-4A59-B51A-84046C2D461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37D786-74EA-45D4-97B7-0620FEC3D730}" type="presOf" srcId="{2854B9B5-3744-40A8-8936-41FE32A3E1D3}" destId="{874C4777-3E26-45F7-8A23-7A18DBAA0E6D}" srcOrd="0" destOrd="0" presId="urn:microsoft.com/office/officeart/2005/8/layout/vList2"/>
    <dgm:cxn modelId="{A0D6C5EF-500F-4AB6-921F-47D7A6A031C1}" srcId="{79B72293-C324-4A80-A890-2E9DC8FF2E06}" destId="{EDAECA49-E7B9-4120-927E-67617DE3A339}" srcOrd="1" destOrd="0" parTransId="{8D47B5AD-29E4-42BE-AB75-3F38F515B016}" sibTransId="{334F63BB-7DF3-437B-8EC7-BCFA5335204A}"/>
    <dgm:cxn modelId="{912F5787-8F77-4414-B8FF-62F5D03FD8BE}" type="presOf" srcId="{EB801C71-FBE7-447E-A072-606D4CF778BD}" destId="{448E6363-6F87-498C-8B4D-76B4E9B9AE8E}" srcOrd="0" destOrd="0" presId="urn:microsoft.com/office/officeart/2005/8/layout/vList2"/>
    <dgm:cxn modelId="{0EC5638C-10A5-476E-8468-766CEB3A64F1}" srcId="{79B72293-C324-4A80-A890-2E9DC8FF2E06}" destId="{45F7569E-8DC2-4A59-B51A-84046C2D4615}" srcOrd="4" destOrd="0" parTransId="{A70C10A0-140B-47E8-A1CC-1F9C143AEA52}" sibTransId="{7B492DBD-BE72-4765-A95A-E7DDB7D607B6}"/>
    <dgm:cxn modelId="{F20B0705-47AA-4AFF-880D-41AD3EFDC569}" srcId="{79B72293-C324-4A80-A890-2E9DC8FF2E06}" destId="{2854B9B5-3744-40A8-8936-41FE32A3E1D3}" srcOrd="2" destOrd="0" parTransId="{2034A31B-B172-4CE0-AE56-C82048F0A884}" sibTransId="{4D8B076C-41FA-41FC-BBDE-179B05628AB5}"/>
    <dgm:cxn modelId="{83E151B1-3155-49D3-B3A8-069824BB2AEA}" srcId="{79B72293-C324-4A80-A890-2E9DC8FF2E06}" destId="{1349C25F-0536-493C-A626-043C2BD88F66}" srcOrd="0" destOrd="0" parTransId="{93253FF8-7E35-4EF2-BB02-3A27A0A9E693}" sibTransId="{F1108179-7C86-4C9C-8705-2D869C17832F}"/>
    <dgm:cxn modelId="{F65BFE99-485C-4C17-9D42-61DD7F4D5ED7}" type="presOf" srcId="{45F7569E-8DC2-4A59-B51A-84046C2D4615}" destId="{60DE250D-A687-4DC7-8214-9F1438E854D2}" srcOrd="0" destOrd="0" presId="urn:microsoft.com/office/officeart/2005/8/layout/vList2"/>
    <dgm:cxn modelId="{B39FAA0D-143A-4CCD-AB67-3D506EA40F66}" type="presOf" srcId="{1349C25F-0536-493C-A626-043C2BD88F66}" destId="{F207A194-440C-4413-B44B-2FD7B2E7CF2F}" srcOrd="0" destOrd="0" presId="urn:microsoft.com/office/officeart/2005/8/layout/vList2"/>
    <dgm:cxn modelId="{C9AF917A-D281-4583-A5B6-5B9EA67417E2}" type="presOf" srcId="{79B72293-C324-4A80-A890-2E9DC8FF2E06}" destId="{5F49EBAE-E661-43E7-9E37-4A156D455864}" srcOrd="0" destOrd="0" presId="urn:microsoft.com/office/officeart/2005/8/layout/vList2"/>
    <dgm:cxn modelId="{8953B48C-CDB1-46C2-AF87-1679AE4AD4BB}" srcId="{79B72293-C324-4A80-A890-2E9DC8FF2E06}" destId="{EB801C71-FBE7-447E-A072-606D4CF778BD}" srcOrd="3" destOrd="0" parTransId="{FAF456FD-AAF2-4A75-A3D6-4C7D9C5E1035}" sibTransId="{CE0683E1-22A4-41BD-92DC-AC727AD5E711}"/>
    <dgm:cxn modelId="{106AFCE6-B919-4997-9365-8D976E014B22}" type="presOf" srcId="{EDAECA49-E7B9-4120-927E-67617DE3A339}" destId="{E4DD000D-EA78-467A-91BC-CCEF7096F9AB}" srcOrd="0" destOrd="0" presId="urn:microsoft.com/office/officeart/2005/8/layout/vList2"/>
    <dgm:cxn modelId="{FAD28C73-EE72-4497-87FD-3A4D113E90DB}" type="presParOf" srcId="{5F49EBAE-E661-43E7-9E37-4A156D455864}" destId="{F207A194-440C-4413-B44B-2FD7B2E7CF2F}" srcOrd="0" destOrd="0" presId="urn:microsoft.com/office/officeart/2005/8/layout/vList2"/>
    <dgm:cxn modelId="{082D789B-7445-44BE-A696-D0C5A4D989EF}" type="presParOf" srcId="{5F49EBAE-E661-43E7-9E37-4A156D455864}" destId="{4EB2FB3D-5D16-4A38-99C3-1D68B4C26D86}" srcOrd="1" destOrd="0" presId="urn:microsoft.com/office/officeart/2005/8/layout/vList2"/>
    <dgm:cxn modelId="{E35E3731-8FED-40F9-AB23-F52C89E713AF}" type="presParOf" srcId="{5F49EBAE-E661-43E7-9E37-4A156D455864}" destId="{E4DD000D-EA78-467A-91BC-CCEF7096F9AB}" srcOrd="2" destOrd="0" presId="urn:microsoft.com/office/officeart/2005/8/layout/vList2"/>
    <dgm:cxn modelId="{20952728-859F-4C4A-8CC2-35B14D3BA873}" type="presParOf" srcId="{5F49EBAE-E661-43E7-9E37-4A156D455864}" destId="{C60D24CA-8CBB-4595-B1D5-D2935B98C625}" srcOrd="3" destOrd="0" presId="urn:microsoft.com/office/officeart/2005/8/layout/vList2"/>
    <dgm:cxn modelId="{04CCB6AD-FB86-4162-86C6-6CE5396A30D5}" type="presParOf" srcId="{5F49EBAE-E661-43E7-9E37-4A156D455864}" destId="{874C4777-3E26-45F7-8A23-7A18DBAA0E6D}" srcOrd="4" destOrd="0" presId="urn:microsoft.com/office/officeart/2005/8/layout/vList2"/>
    <dgm:cxn modelId="{9266E167-7EF5-471F-91C0-A4322277D9EE}" type="presParOf" srcId="{5F49EBAE-E661-43E7-9E37-4A156D455864}" destId="{C69736E7-359C-437F-B162-75F5D2775ED0}" srcOrd="5" destOrd="0" presId="urn:microsoft.com/office/officeart/2005/8/layout/vList2"/>
    <dgm:cxn modelId="{1944DD3F-BF34-4379-848E-AC6B02CA73FA}" type="presParOf" srcId="{5F49EBAE-E661-43E7-9E37-4A156D455864}" destId="{448E6363-6F87-498C-8B4D-76B4E9B9AE8E}" srcOrd="6" destOrd="0" presId="urn:microsoft.com/office/officeart/2005/8/layout/vList2"/>
    <dgm:cxn modelId="{180F2AD4-BE53-4437-85D1-4FA44361E7B7}" type="presParOf" srcId="{5F49EBAE-E661-43E7-9E37-4A156D455864}" destId="{5494AC0E-C3BC-43AC-87E6-DF78A43B93CE}" srcOrd="7" destOrd="0" presId="urn:microsoft.com/office/officeart/2005/8/layout/vList2"/>
    <dgm:cxn modelId="{2DA139BC-3194-4AAA-B2D2-8466796F3C63}" type="presParOf" srcId="{5F49EBAE-E661-43E7-9E37-4A156D455864}" destId="{60DE250D-A687-4DC7-8214-9F1438E854D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D291DF4-281B-481E-882C-2839E2E08238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</dgm:pt>
    <dgm:pt modelId="{B2B0509D-1326-488B-A7AE-23F0C195C404}">
      <dgm:prSet phldrT="[Текст]" custT="1"/>
      <dgm:spPr/>
      <dgm:t>
        <a:bodyPr/>
        <a:lstStyle/>
        <a:p>
          <a:r>
            <a:rPr lang="ru-RU" sz="2000" i="1" dirty="0" smtClean="0">
              <a:solidFill>
                <a:schemeClr val="tx1"/>
              </a:solidFill>
              <a:latin typeface="Cambria" panose="02040503050406030204" pitchFamily="18" charset="0"/>
            </a:rPr>
            <a:t>Индивидуальный подход</a:t>
          </a:r>
          <a:endParaRPr lang="ru-RU" sz="2000" i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AD0559DF-1AA4-45E7-B2FA-61B2B0AF4096}" type="parTrans" cxnId="{BEBA43D3-9108-498E-9CD2-2D43C177C3AB}">
      <dgm:prSet/>
      <dgm:spPr/>
      <dgm:t>
        <a:bodyPr/>
        <a:lstStyle/>
        <a:p>
          <a:endParaRPr lang="ru-RU"/>
        </a:p>
      </dgm:t>
    </dgm:pt>
    <dgm:pt modelId="{0839A7EF-A35E-42C8-AFF7-64C48FA2DE9A}" type="sibTrans" cxnId="{BEBA43D3-9108-498E-9CD2-2D43C177C3AB}">
      <dgm:prSet/>
      <dgm:spPr/>
      <dgm:t>
        <a:bodyPr/>
        <a:lstStyle/>
        <a:p>
          <a:endParaRPr lang="ru-RU"/>
        </a:p>
      </dgm:t>
    </dgm:pt>
    <dgm:pt modelId="{4267FDC4-3BAF-4A3B-B797-761882F23AEF}">
      <dgm:prSet phldrT="[Текст]"/>
      <dgm:spPr/>
      <dgm:t>
        <a:bodyPr/>
        <a:lstStyle/>
        <a:p>
          <a:r>
            <a:rPr lang="ru-RU" i="1" dirty="0" smtClean="0">
              <a:solidFill>
                <a:schemeClr val="bg2">
                  <a:lumMod val="10000"/>
                </a:schemeClr>
              </a:solidFill>
              <a:latin typeface="Cambria" panose="02040503050406030204" pitchFamily="18" charset="0"/>
            </a:rPr>
            <a:t>Предотвращение наступления утомляемости</a:t>
          </a:r>
          <a:endParaRPr lang="ru-RU" i="1" dirty="0">
            <a:solidFill>
              <a:schemeClr val="bg2">
                <a:lumMod val="10000"/>
              </a:schemeClr>
            </a:solidFill>
            <a:latin typeface="Cambria" panose="02040503050406030204" pitchFamily="18" charset="0"/>
          </a:endParaRPr>
        </a:p>
      </dgm:t>
    </dgm:pt>
    <dgm:pt modelId="{707E3280-A6E5-448B-BD76-C6BB8D4472C7}" type="parTrans" cxnId="{3F50FA8E-0FCA-4DE0-BCE2-1314CA408595}">
      <dgm:prSet/>
      <dgm:spPr/>
      <dgm:t>
        <a:bodyPr/>
        <a:lstStyle/>
        <a:p>
          <a:endParaRPr lang="ru-RU"/>
        </a:p>
      </dgm:t>
    </dgm:pt>
    <dgm:pt modelId="{53DDFAA6-9EEC-4741-9776-87981F90B2D8}" type="sibTrans" cxnId="{3F50FA8E-0FCA-4DE0-BCE2-1314CA408595}">
      <dgm:prSet/>
      <dgm:spPr/>
      <dgm:t>
        <a:bodyPr/>
        <a:lstStyle/>
        <a:p>
          <a:endParaRPr lang="ru-RU"/>
        </a:p>
      </dgm:t>
    </dgm:pt>
    <dgm:pt modelId="{BE6D56E6-E862-4B60-ACBB-8840372156B2}">
      <dgm:prSet phldrT="[Текст]"/>
      <dgm:spPr/>
      <dgm:t>
        <a:bodyPr/>
        <a:lstStyle/>
        <a:p>
          <a:r>
            <a:rPr lang="ru-RU" i="1" dirty="0" smtClean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</a:rPr>
            <a:t>Активизация познавательной деятельности</a:t>
          </a:r>
          <a:endParaRPr lang="ru-RU" i="1" dirty="0">
            <a:solidFill>
              <a:schemeClr val="tx2">
                <a:lumMod val="50000"/>
              </a:schemeClr>
            </a:solidFill>
            <a:latin typeface="Cambria" panose="02040503050406030204" pitchFamily="18" charset="0"/>
          </a:endParaRPr>
        </a:p>
      </dgm:t>
    </dgm:pt>
    <dgm:pt modelId="{E02D98A1-B205-4B4D-84BB-15B57299B8D0}" type="parTrans" cxnId="{E1BC9626-35AF-4A72-9FE1-08A04C9CF202}">
      <dgm:prSet/>
      <dgm:spPr/>
      <dgm:t>
        <a:bodyPr/>
        <a:lstStyle/>
        <a:p>
          <a:endParaRPr lang="ru-RU"/>
        </a:p>
      </dgm:t>
    </dgm:pt>
    <dgm:pt modelId="{BE73889E-39C5-42F9-AAEB-050682B97333}" type="sibTrans" cxnId="{E1BC9626-35AF-4A72-9FE1-08A04C9CF202}">
      <dgm:prSet/>
      <dgm:spPr/>
      <dgm:t>
        <a:bodyPr/>
        <a:lstStyle/>
        <a:p>
          <a:endParaRPr lang="ru-RU"/>
        </a:p>
      </dgm:t>
    </dgm:pt>
    <dgm:pt modelId="{95975592-1B65-4F77-B7AE-39DEEB4735DB}">
      <dgm:prSet phldrT="[Текст]"/>
      <dgm:spPr/>
      <dgm:t>
        <a:bodyPr/>
        <a:lstStyle/>
        <a:p>
          <a:r>
            <a:rPr lang="ru-RU" i="1" dirty="0" smtClean="0">
              <a:solidFill>
                <a:schemeClr val="tx1"/>
              </a:solidFill>
              <a:latin typeface="Cambria" panose="02040503050406030204" pitchFamily="18" charset="0"/>
            </a:rPr>
            <a:t>Проведение подготовительных занятий</a:t>
          </a:r>
          <a:endParaRPr lang="ru-RU" i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15061868-F445-454E-8872-334F09CB7516}" type="parTrans" cxnId="{A2E78352-FEA5-4B55-9C4B-9912F81A3F60}">
      <dgm:prSet/>
      <dgm:spPr/>
      <dgm:t>
        <a:bodyPr/>
        <a:lstStyle/>
        <a:p>
          <a:endParaRPr lang="ru-RU"/>
        </a:p>
      </dgm:t>
    </dgm:pt>
    <dgm:pt modelId="{A2C3A9E2-DFB1-44FA-8B21-3BB61BB61CE2}" type="sibTrans" cxnId="{A2E78352-FEA5-4B55-9C4B-9912F81A3F60}">
      <dgm:prSet/>
      <dgm:spPr/>
      <dgm:t>
        <a:bodyPr/>
        <a:lstStyle/>
        <a:p>
          <a:endParaRPr lang="ru-RU"/>
        </a:p>
      </dgm:t>
    </dgm:pt>
    <dgm:pt modelId="{CD617D04-5D56-4295-A55C-513620326377}">
      <dgm:prSet phldrT="[Текст]"/>
      <dgm:spPr/>
      <dgm:t>
        <a:bodyPr/>
        <a:lstStyle/>
        <a:p>
          <a:r>
            <a:rPr lang="ru-RU" i="1" dirty="0" smtClean="0">
              <a:solidFill>
                <a:schemeClr val="tx1"/>
              </a:solidFill>
              <a:latin typeface="Cambria" panose="02040503050406030204" pitchFamily="18" charset="0"/>
            </a:rPr>
            <a:t>Обогащение знаний об окружающем мире</a:t>
          </a:r>
          <a:endParaRPr lang="ru-RU" i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7AEE6F71-CBC9-4E68-B68E-23A23E5E7502}" type="parTrans" cxnId="{94E0D5CB-0500-405D-9DA6-BA3FC756AE8E}">
      <dgm:prSet/>
      <dgm:spPr/>
      <dgm:t>
        <a:bodyPr/>
        <a:lstStyle/>
        <a:p>
          <a:endParaRPr lang="ru-RU"/>
        </a:p>
      </dgm:t>
    </dgm:pt>
    <dgm:pt modelId="{5BBB6086-F472-4EEA-AD0A-18DBA767F6BE}" type="sibTrans" cxnId="{94E0D5CB-0500-405D-9DA6-BA3FC756AE8E}">
      <dgm:prSet/>
      <dgm:spPr/>
      <dgm:t>
        <a:bodyPr/>
        <a:lstStyle/>
        <a:p>
          <a:endParaRPr lang="ru-RU"/>
        </a:p>
      </dgm:t>
    </dgm:pt>
    <dgm:pt modelId="{E3D97C03-FE96-4420-AA5D-1B8262DF08C7}">
      <dgm:prSet phldrT="[Текст]"/>
      <dgm:spPr/>
      <dgm:t>
        <a:bodyPr/>
        <a:lstStyle/>
        <a:p>
          <a:endParaRPr lang="ru-RU"/>
        </a:p>
      </dgm:t>
    </dgm:pt>
    <dgm:pt modelId="{47418CCF-895C-490C-B869-FF0DB3155E6A}" type="parTrans" cxnId="{3C5871D9-0FCF-40A2-8F81-3098B55B86B8}">
      <dgm:prSet/>
      <dgm:spPr/>
      <dgm:t>
        <a:bodyPr/>
        <a:lstStyle/>
        <a:p>
          <a:endParaRPr lang="ru-RU"/>
        </a:p>
      </dgm:t>
    </dgm:pt>
    <dgm:pt modelId="{91D5B6DC-777D-42AC-84B9-7A20CBA7F11F}" type="sibTrans" cxnId="{3C5871D9-0FCF-40A2-8F81-3098B55B86B8}">
      <dgm:prSet/>
      <dgm:spPr/>
      <dgm:t>
        <a:bodyPr/>
        <a:lstStyle/>
        <a:p>
          <a:endParaRPr lang="ru-RU"/>
        </a:p>
      </dgm:t>
    </dgm:pt>
    <dgm:pt modelId="{9DDB2624-E162-46AD-903C-2AD8BD06B3A8}">
      <dgm:prSet phldrT="[Текст]"/>
      <dgm:spPr/>
      <dgm:t>
        <a:bodyPr/>
        <a:lstStyle/>
        <a:p>
          <a:endParaRPr lang="ru-RU"/>
        </a:p>
      </dgm:t>
    </dgm:pt>
    <dgm:pt modelId="{0F134889-A15A-43E6-8462-04D01E65C754}" type="parTrans" cxnId="{FA7CDC14-B5B4-4931-A5C9-CAC9E18E2CDC}">
      <dgm:prSet/>
      <dgm:spPr/>
      <dgm:t>
        <a:bodyPr/>
        <a:lstStyle/>
        <a:p>
          <a:endParaRPr lang="ru-RU"/>
        </a:p>
      </dgm:t>
    </dgm:pt>
    <dgm:pt modelId="{703E5F5C-6420-4B07-B7F8-7524536FFE0F}" type="sibTrans" cxnId="{FA7CDC14-B5B4-4931-A5C9-CAC9E18E2CDC}">
      <dgm:prSet/>
      <dgm:spPr/>
      <dgm:t>
        <a:bodyPr/>
        <a:lstStyle/>
        <a:p>
          <a:endParaRPr lang="ru-RU"/>
        </a:p>
      </dgm:t>
    </dgm:pt>
    <dgm:pt modelId="{123AA337-48E8-4CC9-B301-47FD90A3BD4B}" type="pres">
      <dgm:prSet presAssocID="{5D291DF4-281B-481E-882C-2839E2E08238}" presName="outerComposite" presStyleCnt="0">
        <dgm:presLayoutVars>
          <dgm:chMax val="5"/>
          <dgm:dir/>
          <dgm:resizeHandles val="exact"/>
        </dgm:presLayoutVars>
      </dgm:prSet>
      <dgm:spPr/>
    </dgm:pt>
    <dgm:pt modelId="{99D2D671-F1E5-4C5D-BA08-EC674B7B5F67}" type="pres">
      <dgm:prSet presAssocID="{5D291DF4-281B-481E-882C-2839E2E08238}" presName="dummyMaxCanvas" presStyleCnt="0">
        <dgm:presLayoutVars/>
      </dgm:prSet>
      <dgm:spPr/>
    </dgm:pt>
    <dgm:pt modelId="{FACA5555-C26B-4F3B-9657-F1455BC32909}" type="pres">
      <dgm:prSet presAssocID="{5D291DF4-281B-481E-882C-2839E2E08238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7E5718-D8F3-4827-8081-979E012CBD11}" type="pres">
      <dgm:prSet presAssocID="{5D291DF4-281B-481E-882C-2839E2E08238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A92A02-7A99-43B1-ADD9-E765F809B3B2}" type="pres">
      <dgm:prSet presAssocID="{5D291DF4-281B-481E-882C-2839E2E0823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E09F3E-AEBC-4755-9C5F-CEAB789D8EC7}" type="pres">
      <dgm:prSet presAssocID="{5D291DF4-281B-481E-882C-2839E2E0823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28D46-1D3F-4454-9EFF-3915FE454BA4}" type="pres">
      <dgm:prSet presAssocID="{5D291DF4-281B-481E-882C-2839E2E08238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6BE24-C29B-4FC4-9623-3F873F5B064A}" type="pres">
      <dgm:prSet presAssocID="{5D291DF4-281B-481E-882C-2839E2E0823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8DEBF-D0E8-4B3E-9EE1-38F951E21A9E}" type="pres">
      <dgm:prSet presAssocID="{5D291DF4-281B-481E-882C-2839E2E0823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6555D-FEB5-4682-B4ED-BC17AC1EAC1E}" type="pres">
      <dgm:prSet presAssocID="{5D291DF4-281B-481E-882C-2839E2E0823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B9D1C-464F-49AB-891B-93E7D6D2CC1B}" type="pres">
      <dgm:prSet presAssocID="{5D291DF4-281B-481E-882C-2839E2E0823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02175-706D-4CC5-90D1-4F7818AAD4BA}" type="pres">
      <dgm:prSet presAssocID="{5D291DF4-281B-481E-882C-2839E2E0823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14ADC-C2ED-4198-8117-1DC749ED222C}" type="pres">
      <dgm:prSet presAssocID="{5D291DF4-281B-481E-882C-2839E2E0823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EEAC2-7F94-488E-8359-327B38874E00}" type="pres">
      <dgm:prSet presAssocID="{5D291DF4-281B-481E-882C-2839E2E0823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1C34F9-B53E-459B-847D-72B2DF5D59B1}" type="pres">
      <dgm:prSet presAssocID="{5D291DF4-281B-481E-882C-2839E2E0823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64128-CBC9-4041-928E-B23074051553}" type="pres">
      <dgm:prSet presAssocID="{5D291DF4-281B-481E-882C-2839E2E0823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BA1152-F167-4DAE-AD9B-38D4B83877D6}" type="presOf" srcId="{A2C3A9E2-DFB1-44FA-8B21-3BB61BB61CE2}" destId="{E16B9D1C-464F-49AB-891B-93E7D6D2CC1B}" srcOrd="0" destOrd="0" presId="urn:microsoft.com/office/officeart/2005/8/layout/vProcess5"/>
    <dgm:cxn modelId="{41B4D2B5-1F8A-4B54-A835-02E78B263DD7}" type="presOf" srcId="{53DDFAA6-9EEC-4741-9776-87981F90B2D8}" destId="{BA98DEBF-D0E8-4B3E-9EE1-38F951E21A9E}" srcOrd="0" destOrd="0" presId="urn:microsoft.com/office/officeart/2005/8/layout/vProcess5"/>
    <dgm:cxn modelId="{94E0D5CB-0500-405D-9DA6-BA3FC756AE8E}" srcId="{5D291DF4-281B-481E-882C-2839E2E08238}" destId="{CD617D04-5D56-4295-A55C-513620326377}" srcOrd="4" destOrd="0" parTransId="{7AEE6F71-CBC9-4E68-B68E-23A23E5E7502}" sibTransId="{5BBB6086-F472-4EEA-AD0A-18DBA767F6BE}"/>
    <dgm:cxn modelId="{A2E78352-FEA5-4B55-9C4B-9912F81A3F60}" srcId="{5D291DF4-281B-481E-882C-2839E2E08238}" destId="{95975592-1B65-4F77-B7AE-39DEEB4735DB}" srcOrd="3" destOrd="0" parTransId="{15061868-F445-454E-8872-334F09CB7516}" sibTransId="{A2C3A9E2-DFB1-44FA-8B21-3BB61BB61CE2}"/>
    <dgm:cxn modelId="{FA7CDC14-B5B4-4931-A5C9-CAC9E18E2CDC}" srcId="{5D291DF4-281B-481E-882C-2839E2E08238}" destId="{9DDB2624-E162-46AD-903C-2AD8BD06B3A8}" srcOrd="6" destOrd="0" parTransId="{0F134889-A15A-43E6-8462-04D01E65C754}" sibTransId="{703E5F5C-6420-4B07-B7F8-7524536FFE0F}"/>
    <dgm:cxn modelId="{9FDB2F76-2656-4C44-A480-02F10CD06BFA}" type="presOf" srcId="{B2B0509D-1326-488B-A7AE-23F0C195C404}" destId="{88402175-706D-4CC5-90D1-4F7818AAD4BA}" srcOrd="1" destOrd="0" presId="urn:microsoft.com/office/officeart/2005/8/layout/vProcess5"/>
    <dgm:cxn modelId="{3F50FA8E-0FCA-4DE0-BCE2-1314CA408595}" srcId="{5D291DF4-281B-481E-882C-2839E2E08238}" destId="{4267FDC4-3BAF-4A3B-B797-761882F23AEF}" srcOrd="1" destOrd="0" parTransId="{707E3280-A6E5-448B-BD76-C6BB8D4472C7}" sibTransId="{53DDFAA6-9EEC-4741-9776-87981F90B2D8}"/>
    <dgm:cxn modelId="{6AE3C283-D86B-4498-922F-5F7F46D16F48}" type="presOf" srcId="{4267FDC4-3BAF-4A3B-B797-761882F23AEF}" destId="{1D7E5718-D8F3-4827-8081-979E012CBD11}" srcOrd="0" destOrd="0" presId="urn:microsoft.com/office/officeart/2005/8/layout/vProcess5"/>
    <dgm:cxn modelId="{600580A4-497D-4030-ACAA-24EA034629F4}" type="presOf" srcId="{BE6D56E6-E862-4B60-ACBB-8840372156B2}" destId="{6FAEEAC2-7F94-488E-8359-327B38874E00}" srcOrd="1" destOrd="0" presId="urn:microsoft.com/office/officeart/2005/8/layout/vProcess5"/>
    <dgm:cxn modelId="{6E0971BC-A04D-4D68-8456-B0EB9A859416}" type="presOf" srcId="{5D291DF4-281B-481E-882C-2839E2E08238}" destId="{123AA337-48E8-4CC9-B301-47FD90A3BD4B}" srcOrd="0" destOrd="0" presId="urn:microsoft.com/office/officeart/2005/8/layout/vProcess5"/>
    <dgm:cxn modelId="{0529F42A-DBFA-498A-AA14-CE0694FCA429}" type="presOf" srcId="{95975592-1B65-4F77-B7AE-39DEEB4735DB}" destId="{561C34F9-B53E-459B-847D-72B2DF5D59B1}" srcOrd="1" destOrd="0" presId="urn:microsoft.com/office/officeart/2005/8/layout/vProcess5"/>
    <dgm:cxn modelId="{8F036165-0E09-4B57-9A23-299684F5A0FA}" type="presOf" srcId="{BE6D56E6-E862-4B60-ACBB-8840372156B2}" destId="{9BA92A02-7A99-43B1-ADD9-E765F809B3B2}" srcOrd="0" destOrd="0" presId="urn:microsoft.com/office/officeart/2005/8/layout/vProcess5"/>
    <dgm:cxn modelId="{A00148EF-D68D-412D-8808-1BE77222CAD3}" type="presOf" srcId="{CD617D04-5D56-4295-A55C-513620326377}" destId="{23C64128-CBC9-4041-928E-B23074051553}" srcOrd="1" destOrd="0" presId="urn:microsoft.com/office/officeart/2005/8/layout/vProcess5"/>
    <dgm:cxn modelId="{E1BC9626-35AF-4A72-9FE1-08A04C9CF202}" srcId="{5D291DF4-281B-481E-882C-2839E2E08238}" destId="{BE6D56E6-E862-4B60-ACBB-8840372156B2}" srcOrd="2" destOrd="0" parTransId="{E02D98A1-B205-4B4D-84BB-15B57299B8D0}" sibTransId="{BE73889E-39C5-42F9-AAEB-050682B97333}"/>
    <dgm:cxn modelId="{FFC8D6BC-7458-4E01-A0F8-425AC665FB5C}" type="presOf" srcId="{0839A7EF-A35E-42C8-AFF7-64C48FA2DE9A}" destId="{F4F6BE24-C29B-4FC4-9623-3F873F5B064A}" srcOrd="0" destOrd="0" presId="urn:microsoft.com/office/officeart/2005/8/layout/vProcess5"/>
    <dgm:cxn modelId="{1CF54286-9939-488D-B0E9-AC3F33BAA753}" type="presOf" srcId="{95975592-1B65-4F77-B7AE-39DEEB4735DB}" destId="{1CE09F3E-AEBC-4755-9C5F-CEAB789D8EC7}" srcOrd="0" destOrd="0" presId="urn:microsoft.com/office/officeart/2005/8/layout/vProcess5"/>
    <dgm:cxn modelId="{15C52E14-9AE8-42E3-8B25-CCA754033EC0}" type="presOf" srcId="{CD617D04-5D56-4295-A55C-513620326377}" destId="{22428D46-1D3F-4454-9EFF-3915FE454BA4}" srcOrd="0" destOrd="0" presId="urn:microsoft.com/office/officeart/2005/8/layout/vProcess5"/>
    <dgm:cxn modelId="{BEBA43D3-9108-498E-9CD2-2D43C177C3AB}" srcId="{5D291DF4-281B-481E-882C-2839E2E08238}" destId="{B2B0509D-1326-488B-A7AE-23F0C195C404}" srcOrd="0" destOrd="0" parTransId="{AD0559DF-1AA4-45E7-B2FA-61B2B0AF4096}" sibTransId="{0839A7EF-A35E-42C8-AFF7-64C48FA2DE9A}"/>
    <dgm:cxn modelId="{43CEF08A-B5FB-44B0-BD2A-055534320898}" type="presOf" srcId="{BE73889E-39C5-42F9-AAEB-050682B97333}" destId="{30A6555D-FEB5-4682-B4ED-BC17AC1EAC1E}" srcOrd="0" destOrd="0" presId="urn:microsoft.com/office/officeart/2005/8/layout/vProcess5"/>
    <dgm:cxn modelId="{3C5871D9-0FCF-40A2-8F81-3098B55B86B8}" srcId="{5D291DF4-281B-481E-882C-2839E2E08238}" destId="{E3D97C03-FE96-4420-AA5D-1B8262DF08C7}" srcOrd="5" destOrd="0" parTransId="{47418CCF-895C-490C-B869-FF0DB3155E6A}" sibTransId="{91D5B6DC-777D-42AC-84B9-7A20CBA7F11F}"/>
    <dgm:cxn modelId="{7A8804DC-1E6F-4215-9907-68851021E2AF}" type="presOf" srcId="{B2B0509D-1326-488B-A7AE-23F0C195C404}" destId="{FACA5555-C26B-4F3B-9657-F1455BC32909}" srcOrd="0" destOrd="0" presId="urn:microsoft.com/office/officeart/2005/8/layout/vProcess5"/>
    <dgm:cxn modelId="{AC94555B-E83B-4F93-9E26-717D51EE18EB}" type="presOf" srcId="{4267FDC4-3BAF-4A3B-B797-761882F23AEF}" destId="{3DF14ADC-C2ED-4198-8117-1DC749ED222C}" srcOrd="1" destOrd="0" presId="urn:microsoft.com/office/officeart/2005/8/layout/vProcess5"/>
    <dgm:cxn modelId="{2F10A785-2B23-4878-89BD-984D6D7FCDD4}" type="presParOf" srcId="{123AA337-48E8-4CC9-B301-47FD90A3BD4B}" destId="{99D2D671-F1E5-4C5D-BA08-EC674B7B5F67}" srcOrd="0" destOrd="0" presId="urn:microsoft.com/office/officeart/2005/8/layout/vProcess5"/>
    <dgm:cxn modelId="{7FBE6B33-1E60-452A-AAF5-F6FD4AB5AA32}" type="presParOf" srcId="{123AA337-48E8-4CC9-B301-47FD90A3BD4B}" destId="{FACA5555-C26B-4F3B-9657-F1455BC32909}" srcOrd="1" destOrd="0" presId="urn:microsoft.com/office/officeart/2005/8/layout/vProcess5"/>
    <dgm:cxn modelId="{33C25B1E-D1FB-4875-BE08-98AC29D54E14}" type="presParOf" srcId="{123AA337-48E8-4CC9-B301-47FD90A3BD4B}" destId="{1D7E5718-D8F3-4827-8081-979E012CBD11}" srcOrd="2" destOrd="0" presId="urn:microsoft.com/office/officeart/2005/8/layout/vProcess5"/>
    <dgm:cxn modelId="{F6FDEE93-FB97-41E1-983D-984F04A7023B}" type="presParOf" srcId="{123AA337-48E8-4CC9-B301-47FD90A3BD4B}" destId="{9BA92A02-7A99-43B1-ADD9-E765F809B3B2}" srcOrd="3" destOrd="0" presId="urn:microsoft.com/office/officeart/2005/8/layout/vProcess5"/>
    <dgm:cxn modelId="{C737E367-710A-45EA-8F47-617B67F58E08}" type="presParOf" srcId="{123AA337-48E8-4CC9-B301-47FD90A3BD4B}" destId="{1CE09F3E-AEBC-4755-9C5F-CEAB789D8EC7}" srcOrd="4" destOrd="0" presId="urn:microsoft.com/office/officeart/2005/8/layout/vProcess5"/>
    <dgm:cxn modelId="{019D8DE9-3EB8-4CF1-90F9-C7AFB7CB6A10}" type="presParOf" srcId="{123AA337-48E8-4CC9-B301-47FD90A3BD4B}" destId="{22428D46-1D3F-4454-9EFF-3915FE454BA4}" srcOrd="5" destOrd="0" presId="urn:microsoft.com/office/officeart/2005/8/layout/vProcess5"/>
    <dgm:cxn modelId="{873E1AAF-A391-4668-B840-E36E4891B8C7}" type="presParOf" srcId="{123AA337-48E8-4CC9-B301-47FD90A3BD4B}" destId="{F4F6BE24-C29B-4FC4-9623-3F873F5B064A}" srcOrd="6" destOrd="0" presId="urn:microsoft.com/office/officeart/2005/8/layout/vProcess5"/>
    <dgm:cxn modelId="{3BDDE9A9-8D9B-4A60-9BA1-D4E261D832A9}" type="presParOf" srcId="{123AA337-48E8-4CC9-B301-47FD90A3BD4B}" destId="{BA98DEBF-D0E8-4B3E-9EE1-38F951E21A9E}" srcOrd="7" destOrd="0" presId="urn:microsoft.com/office/officeart/2005/8/layout/vProcess5"/>
    <dgm:cxn modelId="{8691978C-A6AB-46BF-9383-03FA32FD630B}" type="presParOf" srcId="{123AA337-48E8-4CC9-B301-47FD90A3BD4B}" destId="{30A6555D-FEB5-4682-B4ED-BC17AC1EAC1E}" srcOrd="8" destOrd="0" presId="urn:microsoft.com/office/officeart/2005/8/layout/vProcess5"/>
    <dgm:cxn modelId="{CD13FDB2-8671-465B-9071-F09CED292465}" type="presParOf" srcId="{123AA337-48E8-4CC9-B301-47FD90A3BD4B}" destId="{E16B9D1C-464F-49AB-891B-93E7D6D2CC1B}" srcOrd="9" destOrd="0" presId="urn:microsoft.com/office/officeart/2005/8/layout/vProcess5"/>
    <dgm:cxn modelId="{09797B9E-CEF7-4B1F-A1D0-B0AF60E2FF62}" type="presParOf" srcId="{123AA337-48E8-4CC9-B301-47FD90A3BD4B}" destId="{88402175-706D-4CC5-90D1-4F7818AAD4BA}" srcOrd="10" destOrd="0" presId="urn:microsoft.com/office/officeart/2005/8/layout/vProcess5"/>
    <dgm:cxn modelId="{EB13830A-544A-4A6E-AB59-74B15417A9EB}" type="presParOf" srcId="{123AA337-48E8-4CC9-B301-47FD90A3BD4B}" destId="{3DF14ADC-C2ED-4198-8117-1DC749ED222C}" srcOrd="11" destOrd="0" presId="urn:microsoft.com/office/officeart/2005/8/layout/vProcess5"/>
    <dgm:cxn modelId="{B19D2DBF-5816-4E54-B965-6913D43275A3}" type="presParOf" srcId="{123AA337-48E8-4CC9-B301-47FD90A3BD4B}" destId="{6FAEEAC2-7F94-488E-8359-327B38874E00}" srcOrd="12" destOrd="0" presId="urn:microsoft.com/office/officeart/2005/8/layout/vProcess5"/>
    <dgm:cxn modelId="{5BB9E920-FCC5-400C-977A-089391579DEA}" type="presParOf" srcId="{123AA337-48E8-4CC9-B301-47FD90A3BD4B}" destId="{561C34F9-B53E-459B-847D-72B2DF5D59B1}" srcOrd="13" destOrd="0" presId="urn:microsoft.com/office/officeart/2005/8/layout/vProcess5"/>
    <dgm:cxn modelId="{73120C94-33B3-4210-A40F-639C95045571}" type="presParOf" srcId="{123AA337-48E8-4CC9-B301-47FD90A3BD4B}" destId="{23C64128-CBC9-4041-928E-B2307405155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9218C1-D7C1-4227-BA75-508E1F2231CE}">
      <dsp:nvSpPr>
        <dsp:cNvPr id="0" name=""/>
        <dsp:cNvSpPr/>
      </dsp:nvSpPr>
      <dsp:spPr>
        <a:xfrm>
          <a:off x="2492" y="595437"/>
          <a:ext cx="1977279" cy="11863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Снижение работоспособности</a:t>
          </a:r>
          <a:endParaRPr lang="ru-RU" sz="1500" kern="1200" dirty="0"/>
        </a:p>
      </dsp:txBody>
      <dsp:txXfrm>
        <a:off x="2492" y="595437"/>
        <a:ext cx="1977279" cy="1186367"/>
      </dsp:txXfrm>
    </dsp:sp>
    <dsp:sp modelId="{57456377-F903-40D9-AAE3-229AB8389409}">
      <dsp:nvSpPr>
        <dsp:cNvPr id="0" name=""/>
        <dsp:cNvSpPr/>
      </dsp:nvSpPr>
      <dsp:spPr>
        <a:xfrm>
          <a:off x="2177500" y="595437"/>
          <a:ext cx="1977279" cy="11863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Повышенная истощаемость</a:t>
          </a:r>
          <a:endParaRPr lang="ru-RU" sz="1500" kern="1200" dirty="0"/>
        </a:p>
      </dsp:txBody>
      <dsp:txXfrm>
        <a:off x="2177500" y="595437"/>
        <a:ext cx="1977279" cy="1186367"/>
      </dsp:txXfrm>
    </dsp:sp>
    <dsp:sp modelId="{C2A5F7B9-564F-4EE9-8178-7F7C2FB0361E}">
      <dsp:nvSpPr>
        <dsp:cNvPr id="0" name=""/>
        <dsp:cNvSpPr/>
      </dsp:nvSpPr>
      <dsp:spPr>
        <a:xfrm>
          <a:off x="4352507" y="595437"/>
          <a:ext cx="1977279" cy="11863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Неустойчивое внимание</a:t>
          </a:r>
          <a:endParaRPr lang="ru-RU" sz="1500" kern="1200" dirty="0"/>
        </a:p>
      </dsp:txBody>
      <dsp:txXfrm>
        <a:off x="4352507" y="595437"/>
        <a:ext cx="1977279" cy="1186367"/>
      </dsp:txXfrm>
    </dsp:sp>
    <dsp:sp modelId="{8977B455-5D70-4887-B609-4971EFA27E50}">
      <dsp:nvSpPr>
        <dsp:cNvPr id="0" name=""/>
        <dsp:cNvSpPr/>
      </dsp:nvSpPr>
      <dsp:spPr>
        <a:xfrm>
          <a:off x="6527515" y="595437"/>
          <a:ext cx="1977279" cy="11863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Недостаток произвольной памяти</a:t>
          </a:r>
          <a:endParaRPr lang="ru-RU" sz="1500" kern="1200" dirty="0"/>
        </a:p>
      </dsp:txBody>
      <dsp:txXfrm>
        <a:off x="6527515" y="595437"/>
        <a:ext cx="1977279" cy="1186367"/>
      </dsp:txXfrm>
    </dsp:sp>
    <dsp:sp modelId="{561F34C8-B998-42E4-B8ED-9580DE540BA8}">
      <dsp:nvSpPr>
        <dsp:cNvPr id="0" name=""/>
        <dsp:cNvSpPr/>
      </dsp:nvSpPr>
      <dsp:spPr>
        <a:xfrm>
          <a:off x="2492" y="1979533"/>
          <a:ext cx="1977279" cy="11863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Отставание в развитии мышления</a:t>
          </a:r>
          <a:endParaRPr lang="ru-RU" sz="1500" kern="1200" dirty="0"/>
        </a:p>
      </dsp:txBody>
      <dsp:txXfrm>
        <a:off x="2492" y="1979533"/>
        <a:ext cx="1977279" cy="1186367"/>
      </dsp:txXfrm>
    </dsp:sp>
    <dsp:sp modelId="{655DF5AD-1B48-4149-B9D4-071F9DF09EE8}">
      <dsp:nvSpPr>
        <dsp:cNvPr id="0" name=""/>
        <dsp:cNvSpPr/>
      </dsp:nvSpPr>
      <dsp:spPr>
        <a:xfrm>
          <a:off x="2177500" y="1979533"/>
          <a:ext cx="1977279" cy="11863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Дефекты звукопроизношения</a:t>
          </a:r>
          <a:endParaRPr lang="ru-RU" sz="1500" kern="1200" dirty="0"/>
        </a:p>
      </dsp:txBody>
      <dsp:txXfrm>
        <a:off x="2177500" y="1979533"/>
        <a:ext cx="1977279" cy="1186367"/>
      </dsp:txXfrm>
    </dsp:sp>
    <dsp:sp modelId="{C48675D0-8570-4E42-B18E-4789A53002AD}">
      <dsp:nvSpPr>
        <dsp:cNvPr id="0" name=""/>
        <dsp:cNvSpPr/>
      </dsp:nvSpPr>
      <dsp:spPr>
        <a:xfrm>
          <a:off x="4352507" y="1979533"/>
          <a:ext cx="1977279" cy="11863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Своеобразное поведение</a:t>
          </a:r>
          <a:endParaRPr lang="ru-RU" sz="1500" kern="1200" dirty="0"/>
        </a:p>
      </dsp:txBody>
      <dsp:txXfrm>
        <a:off x="4352507" y="1979533"/>
        <a:ext cx="1977279" cy="1186367"/>
      </dsp:txXfrm>
    </dsp:sp>
    <dsp:sp modelId="{64339381-3A92-4C3F-8B90-09AD4441A848}">
      <dsp:nvSpPr>
        <dsp:cNvPr id="0" name=""/>
        <dsp:cNvSpPr/>
      </dsp:nvSpPr>
      <dsp:spPr>
        <a:xfrm>
          <a:off x="6527515" y="1979533"/>
          <a:ext cx="1977279" cy="11863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Бедный словарный запас слов</a:t>
          </a:r>
          <a:endParaRPr lang="ru-RU" sz="1500" kern="1200" dirty="0"/>
        </a:p>
      </dsp:txBody>
      <dsp:txXfrm>
        <a:off x="6527515" y="1979533"/>
        <a:ext cx="1977279" cy="1186367"/>
      </dsp:txXfrm>
    </dsp:sp>
    <dsp:sp modelId="{F606E01E-FCFC-4E67-BFD6-5E25A5833877}">
      <dsp:nvSpPr>
        <dsp:cNvPr id="0" name=""/>
        <dsp:cNvSpPr/>
      </dsp:nvSpPr>
      <dsp:spPr>
        <a:xfrm>
          <a:off x="1089996" y="3363629"/>
          <a:ext cx="1977279" cy="11863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Ограниченный запас общих сведений и представлений</a:t>
          </a:r>
          <a:endParaRPr lang="ru-RU" sz="1500" kern="1200" dirty="0"/>
        </a:p>
      </dsp:txBody>
      <dsp:txXfrm>
        <a:off x="1089996" y="3363629"/>
        <a:ext cx="1977279" cy="1186367"/>
      </dsp:txXfrm>
    </dsp:sp>
    <dsp:sp modelId="{BB71B1D3-F398-4325-A150-25CFCFBB6E89}">
      <dsp:nvSpPr>
        <dsp:cNvPr id="0" name=""/>
        <dsp:cNvSpPr/>
      </dsp:nvSpPr>
      <dsp:spPr>
        <a:xfrm>
          <a:off x="3265004" y="3363629"/>
          <a:ext cx="1977279" cy="11863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Низкий навык самоконтроля</a:t>
          </a:r>
          <a:endParaRPr lang="ru-RU" sz="1500" kern="1200" dirty="0"/>
        </a:p>
      </dsp:txBody>
      <dsp:txXfrm>
        <a:off x="3265004" y="3363629"/>
        <a:ext cx="1977279" cy="1186367"/>
      </dsp:txXfrm>
    </dsp:sp>
    <dsp:sp modelId="{0B161BBB-7E07-4359-B86D-C9B16D1BB1C6}">
      <dsp:nvSpPr>
        <dsp:cNvPr id="0" name=""/>
        <dsp:cNvSpPr/>
      </dsp:nvSpPr>
      <dsp:spPr>
        <a:xfrm>
          <a:off x="5440011" y="3363629"/>
          <a:ext cx="1977279" cy="11863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Незрелость эмоционально-волевой сферы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5440011" y="3363629"/>
        <a:ext cx="1977279" cy="11863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E68EFF-7745-435C-B389-925765B1215D}">
      <dsp:nvSpPr>
        <dsp:cNvPr id="0" name=""/>
        <dsp:cNvSpPr/>
      </dsp:nvSpPr>
      <dsp:spPr>
        <a:xfrm>
          <a:off x="0" y="121705"/>
          <a:ext cx="4186808" cy="5733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/>
              </a:solidFill>
              <a:latin typeface="Cambria" panose="02040503050406030204" pitchFamily="18" charset="0"/>
            </a:rPr>
            <a:t>Биологические</a:t>
          </a:r>
          <a:endParaRPr lang="ru-RU" sz="2000" kern="1200" dirty="0">
            <a:solidFill>
              <a:schemeClr val="tx2"/>
            </a:solidFill>
            <a:latin typeface="Cambria" panose="020405030504060302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/>
              </a:solidFill>
              <a:latin typeface="Cambria" panose="02040503050406030204" pitchFamily="18" charset="0"/>
            </a:rPr>
            <a:t>Патологии беременности: тяжелый токсикоз , интоксикация ,инфекции , травмы.</a:t>
          </a:r>
          <a:endParaRPr lang="ru-RU" sz="2000" kern="1200" dirty="0">
            <a:solidFill>
              <a:schemeClr val="tx2"/>
            </a:solidFill>
            <a:latin typeface="Cambria" panose="020405030504060302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/>
              </a:solidFill>
              <a:latin typeface="Cambria" panose="02040503050406030204" pitchFamily="18" charset="0"/>
            </a:rPr>
            <a:t>Недоношенность</a:t>
          </a:r>
          <a:endParaRPr lang="ru-RU" sz="2000" kern="1200" dirty="0">
            <a:solidFill>
              <a:schemeClr val="tx2"/>
            </a:solidFill>
            <a:latin typeface="Cambria" panose="020405030504060302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/>
              </a:solidFill>
              <a:latin typeface="Cambria" panose="02040503050406030204" pitchFamily="18" charset="0"/>
            </a:rPr>
            <a:t>Внутриутробная гипоксия плода</a:t>
          </a:r>
          <a:endParaRPr lang="ru-RU" sz="2000" kern="1200" dirty="0">
            <a:solidFill>
              <a:schemeClr val="tx2"/>
            </a:solidFill>
            <a:latin typeface="Cambria" panose="020405030504060302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/>
              </a:solidFill>
              <a:latin typeface="Cambria" panose="02040503050406030204" pitchFamily="18" charset="0"/>
            </a:rPr>
            <a:t>Асфиксия при родах , травмы при родах</a:t>
          </a:r>
          <a:endParaRPr lang="ru-RU" sz="2000" kern="1200" dirty="0">
            <a:solidFill>
              <a:schemeClr val="tx2"/>
            </a:solidFill>
            <a:latin typeface="Cambria" panose="020405030504060302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/>
              </a:solidFill>
              <a:latin typeface="Cambria" panose="02040503050406030204" pitchFamily="18" charset="0"/>
            </a:rPr>
            <a:t>Инфекционные ,токсические , травматические заболевания  в раннем  возрасте.</a:t>
          </a:r>
          <a:endParaRPr lang="ru-RU" sz="2000" kern="1200" dirty="0">
            <a:solidFill>
              <a:schemeClr val="tx2"/>
            </a:solidFill>
            <a:latin typeface="Cambria" panose="020405030504060302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/>
              </a:solidFill>
              <a:latin typeface="Cambria" panose="02040503050406030204" pitchFamily="18" charset="0"/>
            </a:rPr>
            <a:t>Соматические заболевания</a:t>
          </a:r>
          <a:endParaRPr lang="ru-RU" sz="2000" kern="1200" dirty="0">
            <a:solidFill>
              <a:schemeClr val="tx2"/>
            </a:solidFill>
            <a:latin typeface="Cambria" panose="020405030504060302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/>
              </a:solidFill>
              <a:latin typeface="Cambria" panose="02040503050406030204" pitchFamily="18" charset="0"/>
            </a:rPr>
            <a:t>Поражение отдельных участков  центральной нервной системы</a:t>
          </a:r>
          <a:endParaRPr lang="ru-RU" sz="2000" kern="1200" dirty="0">
            <a:solidFill>
              <a:schemeClr val="tx2"/>
            </a:solidFill>
            <a:latin typeface="Cambria" panose="02040503050406030204" pitchFamily="18" charset="0"/>
          </a:endParaRPr>
        </a:p>
      </dsp:txBody>
      <dsp:txXfrm>
        <a:off x="204383" y="326088"/>
        <a:ext cx="3778042" cy="53244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596041-57C1-4708-AB44-581E35E59DD5}">
      <dsp:nvSpPr>
        <dsp:cNvPr id="0" name=""/>
        <dsp:cNvSpPr/>
      </dsp:nvSpPr>
      <dsp:spPr>
        <a:xfrm>
          <a:off x="709700" y="72010"/>
          <a:ext cx="2534681" cy="791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Социальные</a:t>
          </a:r>
          <a:endParaRPr lang="ru-RU" sz="18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732894" y="95204"/>
        <a:ext cx="2488293" cy="745506"/>
      </dsp:txXfrm>
    </dsp:sp>
    <dsp:sp modelId="{3F29A53D-E644-4239-B4BB-5DF519D492D9}">
      <dsp:nvSpPr>
        <dsp:cNvPr id="0" name=""/>
        <dsp:cNvSpPr/>
      </dsp:nvSpPr>
      <dsp:spPr>
        <a:xfrm rot="5723390">
          <a:off x="1802099" y="848035"/>
          <a:ext cx="244541" cy="356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-5400000">
        <a:off x="1820910" y="904102"/>
        <a:ext cx="213812" cy="171179"/>
      </dsp:txXfrm>
    </dsp:sp>
    <dsp:sp modelId="{581AFEE3-A42B-4123-A2DD-3DEAA98D246D}">
      <dsp:nvSpPr>
        <dsp:cNvPr id="0" name=""/>
        <dsp:cNvSpPr/>
      </dsp:nvSpPr>
      <dsp:spPr>
        <a:xfrm>
          <a:off x="604358" y="1188518"/>
          <a:ext cx="2534681" cy="791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Ограничение жизнедеятельности  в течении долгого времени.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627552" y="1211712"/>
        <a:ext cx="2488293" cy="745506"/>
      </dsp:txXfrm>
    </dsp:sp>
    <dsp:sp modelId="{F63143B0-ECE9-4A3E-A5D3-D9CB2412A75A}">
      <dsp:nvSpPr>
        <dsp:cNvPr id="0" name=""/>
        <dsp:cNvSpPr/>
      </dsp:nvSpPr>
      <dsp:spPr>
        <a:xfrm rot="5121042">
          <a:off x="1783594" y="1981488"/>
          <a:ext cx="269764" cy="356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-5400000">
        <a:off x="1808291" y="2024915"/>
        <a:ext cx="213812" cy="188835"/>
      </dsp:txXfrm>
    </dsp:sp>
    <dsp:sp modelId="{27EAB65C-1158-4F74-9BDF-914C80A5461F}">
      <dsp:nvSpPr>
        <dsp:cNvPr id="0" name=""/>
        <dsp:cNvSpPr/>
      </dsp:nvSpPr>
      <dsp:spPr>
        <a:xfrm>
          <a:off x="697913" y="2338915"/>
          <a:ext cx="2534681" cy="791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Психические травмы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721107" y="2362109"/>
        <a:ext cx="2488293" cy="745506"/>
      </dsp:txXfrm>
    </dsp:sp>
    <dsp:sp modelId="{BB78874E-0BFF-4A8B-9613-02015846E688}">
      <dsp:nvSpPr>
        <dsp:cNvPr id="0" name=""/>
        <dsp:cNvSpPr/>
      </dsp:nvSpPr>
      <dsp:spPr>
        <a:xfrm rot="5661976">
          <a:off x="1755481" y="3169330"/>
          <a:ext cx="325990" cy="356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-5400000">
        <a:off x="1815292" y="3184653"/>
        <a:ext cx="213812" cy="228193"/>
      </dsp:txXfrm>
    </dsp:sp>
    <dsp:sp modelId="{93EF018C-AAE6-4366-A04B-21B70CCB02BD}">
      <dsp:nvSpPr>
        <dsp:cNvPr id="0" name=""/>
        <dsp:cNvSpPr/>
      </dsp:nvSpPr>
      <dsp:spPr>
        <a:xfrm>
          <a:off x="604358" y="3564202"/>
          <a:ext cx="2534681" cy="791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Неблагоприятные условия жизни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627552" y="3587396"/>
        <a:ext cx="2488293" cy="745506"/>
      </dsp:txXfrm>
    </dsp:sp>
    <dsp:sp modelId="{BFB8A464-5707-40CF-A7F0-F7E75C4DC813}">
      <dsp:nvSpPr>
        <dsp:cNvPr id="0" name=""/>
        <dsp:cNvSpPr/>
      </dsp:nvSpPr>
      <dsp:spPr>
        <a:xfrm rot="5400000">
          <a:off x="1723219" y="4375894"/>
          <a:ext cx="296960" cy="3563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-5400000">
        <a:off x="1764793" y="4405590"/>
        <a:ext cx="213812" cy="207872"/>
      </dsp:txXfrm>
    </dsp:sp>
    <dsp:sp modelId="{4BFBD485-BEB7-4AB1-BA48-078953965F52}">
      <dsp:nvSpPr>
        <dsp:cNvPr id="0" name=""/>
        <dsp:cNvSpPr/>
      </dsp:nvSpPr>
      <dsp:spPr>
        <a:xfrm>
          <a:off x="604358" y="4752044"/>
          <a:ext cx="2534681" cy="791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Педагогическая запущенность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627552" y="4775238"/>
        <a:ext cx="2488293" cy="7455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1DC08-77F0-45CA-84DC-781CDED7839E}">
      <dsp:nvSpPr>
        <dsp:cNvPr id="0" name=""/>
        <dsp:cNvSpPr/>
      </dsp:nvSpPr>
      <dsp:spPr>
        <a:xfrm>
          <a:off x="653472" y="0"/>
          <a:ext cx="7406022" cy="4483149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1DCBA5-E5E8-4AFF-B98D-9772C093FF6D}">
      <dsp:nvSpPr>
        <dsp:cNvPr id="0" name=""/>
        <dsp:cNvSpPr/>
      </dsp:nvSpPr>
      <dsp:spPr>
        <a:xfrm>
          <a:off x="0" y="1224132"/>
          <a:ext cx="2004543" cy="193729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Медикаментозная терапия</a:t>
          </a:r>
          <a:endParaRPr lang="ru-RU" sz="1800" i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94571" y="1318703"/>
        <a:ext cx="1815401" cy="1748152"/>
      </dsp:txXfrm>
    </dsp:sp>
    <dsp:sp modelId="{FBF85092-347E-4B7C-9C12-D1042F368B01}">
      <dsp:nvSpPr>
        <dsp:cNvPr id="0" name=""/>
        <dsp:cNvSpPr/>
      </dsp:nvSpPr>
      <dsp:spPr>
        <a:xfrm>
          <a:off x="2091683" y="1296150"/>
          <a:ext cx="1969211" cy="1793259"/>
        </a:xfrm>
        <a:prstGeom prst="roundRect">
          <a:avLst/>
        </a:prstGeom>
        <a:solidFill>
          <a:schemeClr val="accent3">
            <a:hueOff val="1541839"/>
            <a:satOff val="-8265"/>
            <a:lumOff val="-111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Рефлексотерапия</a:t>
          </a:r>
          <a:endParaRPr lang="ru-RU" sz="1600" i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179223" y="1383690"/>
        <a:ext cx="1794131" cy="1618179"/>
      </dsp:txXfrm>
    </dsp:sp>
    <dsp:sp modelId="{849BB368-4C80-4571-871B-11E43D37B2DB}">
      <dsp:nvSpPr>
        <dsp:cNvPr id="0" name=""/>
        <dsp:cNvSpPr/>
      </dsp:nvSpPr>
      <dsp:spPr>
        <a:xfrm>
          <a:off x="4320479" y="1368149"/>
          <a:ext cx="2006016" cy="1746850"/>
        </a:xfrm>
        <a:prstGeom prst="roundRect">
          <a:avLst/>
        </a:prstGeom>
        <a:solidFill>
          <a:schemeClr val="accent3">
            <a:hueOff val="3083677"/>
            <a:satOff val="-16531"/>
            <a:lumOff val="-222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Педагогическое и психологическое воздействие</a:t>
          </a:r>
          <a:endParaRPr lang="ru-RU" sz="1600" i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405753" y="1453423"/>
        <a:ext cx="1835468" cy="1576302"/>
      </dsp:txXfrm>
    </dsp:sp>
    <dsp:sp modelId="{D6379D06-FEEE-43E2-9C29-C6374AD938DE}">
      <dsp:nvSpPr>
        <dsp:cNvPr id="0" name=""/>
        <dsp:cNvSpPr/>
      </dsp:nvSpPr>
      <dsp:spPr>
        <a:xfrm>
          <a:off x="6474274" y="1440157"/>
          <a:ext cx="2012116" cy="1649242"/>
        </a:xfrm>
        <a:prstGeom prst="roundRect">
          <a:avLst/>
        </a:prstGeom>
        <a:solidFill>
          <a:schemeClr val="accent3">
            <a:hueOff val="4625516"/>
            <a:satOff val="-24796"/>
            <a:lumOff val="-333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Альтернативные методы: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err="1" smtClean="0">
              <a:solidFill>
                <a:schemeClr val="tx1"/>
              </a:solidFill>
              <a:latin typeface="Cambria" panose="02040503050406030204" pitchFamily="18" charset="0"/>
            </a:rPr>
            <a:t>Иппотерапия</a:t>
          </a:r>
          <a:r>
            <a:rPr lang="ru-RU" sz="16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(лечение лошадьми),</a:t>
          </a:r>
          <a:r>
            <a:rPr lang="ru-RU" sz="1600" i="1" kern="1200" dirty="0" err="1" smtClean="0">
              <a:solidFill>
                <a:schemeClr val="tx1"/>
              </a:solidFill>
              <a:latin typeface="Cambria" panose="02040503050406030204" pitchFamily="18" charset="0"/>
            </a:rPr>
            <a:t>дельфинотерапия</a:t>
          </a:r>
          <a:r>
            <a:rPr lang="ru-RU" sz="16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  и </a:t>
          </a:r>
          <a:r>
            <a:rPr lang="ru-RU" sz="1600" i="1" kern="1200" dirty="0" err="1" smtClean="0">
              <a:solidFill>
                <a:schemeClr val="tx1"/>
              </a:solidFill>
              <a:latin typeface="Cambria" panose="02040503050406030204" pitchFamily="18" charset="0"/>
            </a:rPr>
            <a:t>т.п</a:t>
          </a:r>
          <a:endParaRPr lang="ru-RU" sz="1600" i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6554783" y="1520666"/>
        <a:ext cx="1851098" cy="14882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FF179-98C2-4AF4-A406-E30B338D6C84}">
      <dsp:nvSpPr>
        <dsp:cNvPr id="0" name=""/>
        <dsp:cNvSpPr/>
      </dsp:nvSpPr>
      <dsp:spPr>
        <a:xfrm>
          <a:off x="0" y="592940"/>
          <a:ext cx="2632792" cy="1579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rgbClr val="FFFF00"/>
              </a:solidFill>
              <a:latin typeface="Cambria" panose="02040503050406030204" pitchFamily="18" charset="0"/>
            </a:rPr>
            <a:t>Стройте отношения с ребенком на взаимопонимании и доверии.</a:t>
          </a:r>
          <a:endParaRPr lang="ru-RU" sz="2100" i="1" kern="1200" dirty="0">
            <a:solidFill>
              <a:srgbClr val="FFFF00"/>
            </a:solidFill>
            <a:latin typeface="Cambria" panose="02040503050406030204" pitchFamily="18" charset="0"/>
          </a:endParaRPr>
        </a:p>
      </dsp:txBody>
      <dsp:txXfrm>
        <a:off x="0" y="592940"/>
        <a:ext cx="2632792" cy="1579675"/>
      </dsp:txXfrm>
    </dsp:sp>
    <dsp:sp modelId="{6D93F860-63C1-4E28-B436-8EA1B974EB5D}">
      <dsp:nvSpPr>
        <dsp:cNvPr id="0" name=""/>
        <dsp:cNvSpPr/>
      </dsp:nvSpPr>
      <dsp:spPr>
        <a:xfrm>
          <a:off x="2896071" y="592940"/>
          <a:ext cx="2632792" cy="1579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rgbClr val="FFFF00"/>
              </a:solidFill>
              <a:latin typeface="Cambria" panose="02040503050406030204" pitchFamily="18" charset="0"/>
            </a:rPr>
            <a:t>Контролируйте поведение ребенка ,не навязывая ему жестких правил.</a:t>
          </a:r>
          <a:endParaRPr lang="ru-RU" sz="2100" i="1" kern="1200" dirty="0">
            <a:solidFill>
              <a:srgbClr val="FFFF00"/>
            </a:solidFill>
            <a:latin typeface="Cambria" panose="02040503050406030204" pitchFamily="18" charset="0"/>
          </a:endParaRPr>
        </a:p>
      </dsp:txBody>
      <dsp:txXfrm>
        <a:off x="2896071" y="592940"/>
        <a:ext cx="2632792" cy="1579675"/>
      </dsp:txXfrm>
    </dsp:sp>
    <dsp:sp modelId="{8FCDE31D-96F7-4EAC-8F4C-FFA6F78E3253}">
      <dsp:nvSpPr>
        <dsp:cNvPr id="0" name=""/>
        <dsp:cNvSpPr/>
      </dsp:nvSpPr>
      <dsp:spPr>
        <a:xfrm>
          <a:off x="5792143" y="592940"/>
          <a:ext cx="2632792" cy="1579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rgbClr val="FFFF00"/>
              </a:solidFill>
              <a:latin typeface="Cambria" panose="02040503050406030204" pitchFamily="18" charset="0"/>
            </a:rPr>
            <a:t>Избегайте чрезмерной мягкости и завышенных требований .</a:t>
          </a:r>
          <a:endParaRPr lang="ru-RU" sz="2100" i="1" kern="1200" dirty="0">
            <a:solidFill>
              <a:srgbClr val="FFFF00"/>
            </a:solidFill>
            <a:latin typeface="Cambria" panose="02040503050406030204" pitchFamily="18" charset="0"/>
          </a:endParaRPr>
        </a:p>
      </dsp:txBody>
      <dsp:txXfrm>
        <a:off x="5792143" y="592940"/>
        <a:ext cx="2632792" cy="1579675"/>
      </dsp:txXfrm>
    </dsp:sp>
    <dsp:sp modelId="{CBA91F36-8E72-439A-897E-CED220382A07}">
      <dsp:nvSpPr>
        <dsp:cNvPr id="0" name=""/>
        <dsp:cNvSpPr/>
      </dsp:nvSpPr>
      <dsp:spPr>
        <a:xfrm>
          <a:off x="0" y="2435895"/>
          <a:ext cx="2632792" cy="1579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rgbClr val="FFFF00"/>
              </a:solidFill>
              <a:latin typeface="Cambria" panose="02040503050406030204" pitchFamily="18" charset="0"/>
            </a:rPr>
            <a:t>Не давайте ребенку категорических указаний</a:t>
          </a:r>
          <a:r>
            <a:rPr lang="ru-RU" sz="2100" kern="1200" dirty="0" smtClean="0"/>
            <a:t>.</a:t>
          </a:r>
          <a:endParaRPr lang="ru-RU" sz="2100" kern="1200" dirty="0"/>
        </a:p>
      </dsp:txBody>
      <dsp:txXfrm>
        <a:off x="0" y="2435895"/>
        <a:ext cx="2632792" cy="1579675"/>
      </dsp:txXfrm>
    </dsp:sp>
    <dsp:sp modelId="{9230712E-A575-4C1E-A370-A84A0AC1A43D}">
      <dsp:nvSpPr>
        <dsp:cNvPr id="0" name=""/>
        <dsp:cNvSpPr/>
      </dsp:nvSpPr>
      <dsp:spPr>
        <a:xfrm>
          <a:off x="2896071" y="2435895"/>
          <a:ext cx="2632792" cy="1579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rgbClr val="FFFF00"/>
              </a:solidFill>
              <a:latin typeface="Cambria" panose="02040503050406030204" pitchFamily="18" charset="0"/>
            </a:rPr>
            <a:t>Для подкрепления устных инструкций используйте зрительную стимуляцию</a:t>
          </a:r>
          <a:endParaRPr lang="ru-RU" sz="2000" i="1" kern="1200" dirty="0">
            <a:solidFill>
              <a:srgbClr val="FFFF00"/>
            </a:solidFill>
            <a:latin typeface="Cambria" panose="02040503050406030204" pitchFamily="18" charset="0"/>
          </a:endParaRPr>
        </a:p>
      </dsp:txBody>
      <dsp:txXfrm>
        <a:off x="2896071" y="2435895"/>
        <a:ext cx="2632792" cy="1579675"/>
      </dsp:txXfrm>
    </dsp:sp>
    <dsp:sp modelId="{08D9B638-5A75-4F21-9A79-D65359C16495}">
      <dsp:nvSpPr>
        <dsp:cNvPr id="0" name=""/>
        <dsp:cNvSpPr/>
      </dsp:nvSpPr>
      <dsp:spPr>
        <a:xfrm>
          <a:off x="5792143" y="2435895"/>
          <a:ext cx="2632792" cy="1579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rgbClr val="FFFF00"/>
              </a:solidFill>
              <a:latin typeface="Cambria" panose="02040503050406030204" pitchFamily="18" charset="0"/>
            </a:rPr>
            <a:t>Выслушайте то, что хочет сказать ребенок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5792143" y="2435895"/>
        <a:ext cx="2632792" cy="15796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2C6B11-03C2-4640-BE95-B1A78357A753}">
      <dsp:nvSpPr>
        <dsp:cNvPr id="0" name=""/>
        <dsp:cNvSpPr/>
      </dsp:nvSpPr>
      <dsp:spPr>
        <a:xfrm>
          <a:off x="480131" y="-24325"/>
          <a:ext cx="6429176" cy="401823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C2FFB7-4C7C-4230-A7AC-95A73DB27F64}">
      <dsp:nvSpPr>
        <dsp:cNvPr id="0" name=""/>
        <dsp:cNvSpPr/>
      </dsp:nvSpPr>
      <dsp:spPr>
        <a:xfrm>
          <a:off x="1296637" y="2749060"/>
          <a:ext cx="167158" cy="1671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A1A5C0-505A-4F06-AD3E-1A6022B1605C}">
      <dsp:nvSpPr>
        <dsp:cNvPr id="0" name=""/>
        <dsp:cNvSpPr/>
      </dsp:nvSpPr>
      <dsp:spPr>
        <a:xfrm>
          <a:off x="360035" y="1368156"/>
          <a:ext cx="1810150" cy="1258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574" tIns="0" rIns="0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solidFill>
                <a:srgbClr val="C00000"/>
              </a:solidFill>
              <a:latin typeface="Cambria" panose="02040503050406030204" pitchFamily="18" charset="0"/>
            </a:rPr>
            <a:t>Уделяйте ребенку достаточно внимания</a:t>
          </a:r>
          <a:r>
            <a:rPr lang="ru-RU" sz="2300" i="1" kern="1200" dirty="0" smtClean="0">
              <a:solidFill>
                <a:srgbClr val="C00000"/>
              </a:solidFill>
            </a:rPr>
            <a:t>.</a:t>
          </a:r>
          <a:endParaRPr lang="ru-RU" sz="2300" i="1" kern="1200" dirty="0">
            <a:solidFill>
              <a:srgbClr val="C00000"/>
            </a:solidFill>
          </a:endParaRPr>
        </a:p>
      </dsp:txBody>
      <dsp:txXfrm>
        <a:off x="360035" y="1368156"/>
        <a:ext cx="1810150" cy="1258572"/>
      </dsp:txXfrm>
    </dsp:sp>
    <dsp:sp modelId="{B1154ED1-E82C-4026-8B12-62429666836B}">
      <dsp:nvSpPr>
        <dsp:cNvPr id="0" name=""/>
        <dsp:cNvSpPr/>
      </dsp:nvSpPr>
      <dsp:spPr>
        <a:xfrm>
          <a:off x="2772133" y="1656903"/>
          <a:ext cx="302171" cy="3021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C4CED3-59B0-4527-BB6C-38E0B7846333}">
      <dsp:nvSpPr>
        <dsp:cNvPr id="0" name=""/>
        <dsp:cNvSpPr/>
      </dsp:nvSpPr>
      <dsp:spPr>
        <a:xfrm>
          <a:off x="3024331" y="1008106"/>
          <a:ext cx="1543002" cy="1686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11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rgbClr val="C00000"/>
              </a:solidFill>
              <a:latin typeface="Cambria" panose="02040503050406030204" pitchFamily="18" charset="0"/>
            </a:rPr>
            <a:t>Проводите досуг всей семьей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3024331" y="1008106"/>
        <a:ext cx="1543002" cy="1686939"/>
      </dsp:txXfrm>
    </dsp:sp>
    <dsp:sp modelId="{1EBEA0BF-B693-42F9-AF33-AEF5E26C20C4}">
      <dsp:nvSpPr>
        <dsp:cNvPr id="0" name=""/>
        <dsp:cNvSpPr/>
      </dsp:nvSpPr>
      <dsp:spPr>
        <a:xfrm>
          <a:off x="4546585" y="992287"/>
          <a:ext cx="417896" cy="417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13D55B-2A47-4A66-A13A-7A383A628A4F}">
      <dsp:nvSpPr>
        <dsp:cNvPr id="0" name=""/>
        <dsp:cNvSpPr/>
      </dsp:nvSpPr>
      <dsp:spPr>
        <a:xfrm>
          <a:off x="5256577" y="504045"/>
          <a:ext cx="1769360" cy="2792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435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rgbClr val="C00000"/>
              </a:solidFill>
              <a:latin typeface="Cambria" panose="02040503050406030204" pitchFamily="18" charset="0"/>
            </a:rPr>
            <a:t>Не допускайте ссор в присутствии ребенка</a:t>
          </a:r>
          <a:endParaRPr lang="ru-RU" sz="2000" i="1" kern="1200" dirty="0">
            <a:solidFill>
              <a:srgbClr val="C00000"/>
            </a:solidFill>
            <a:latin typeface="Cambria" panose="02040503050406030204" pitchFamily="18" charset="0"/>
          </a:endParaRPr>
        </a:p>
      </dsp:txBody>
      <dsp:txXfrm>
        <a:off x="5256577" y="504045"/>
        <a:ext cx="1769360" cy="27926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07A194-440C-4413-B44B-2FD7B2E7CF2F}">
      <dsp:nvSpPr>
        <dsp:cNvPr id="0" name=""/>
        <dsp:cNvSpPr/>
      </dsp:nvSpPr>
      <dsp:spPr>
        <a:xfrm>
          <a:off x="0" y="541"/>
          <a:ext cx="8208912" cy="7990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chemeClr val="bg2">
                  <a:lumMod val="10000"/>
                </a:schemeClr>
              </a:solidFill>
              <a:latin typeface="Cambria" panose="02040503050406030204" pitchFamily="18" charset="0"/>
            </a:rPr>
            <a:t>Не прибегайте к физическому наказанию.</a:t>
          </a:r>
          <a:endParaRPr lang="ru-RU" sz="2400" i="1" kern="1200" dirty="0">
            <a:solidFill>
              <a:schemeClr val="bg2">
                <a:lumMod val="10000"/>
              </a:schemeClr>
            </a:solidFill>
            <a:latin typeface="Cambria" panose="02040503050406030204" pitchFamily="18" charset="0"/>
          </a:endParaRPr>
        </a:p>
      </dsp:txBody>
      <dsp:txXfrm>
        <a:off x="39004" y="39545"/>
        <a:ext cx="8130904" cy="720998"/>
      </dsp:txXfrm>
    </dsp:sp>
    <dsp:sp modelId="{E4DD000D-EA78-467A-91BC-CCEF7096F9AB}">
      <dsp:nvSpPr>
        <dsp:cNvPr id="0" name=""/>
        <dsp:cNvSpPr/>
      </dsp:nvSpPr>
      <dsp:spPr>
        <a:xfrm>
          <a:off x="0" y="808775"/>
          <a:ext cx="8208912" cy="819511"/>
        </a:xfrm>
        <a:prstGeom prst="roundRect">
          <a:avLst/>
        </a:prstGeom>
        <a:solidFill>
          <a:schemeClr val="accent2">
            <a:hueOff val="-1638851"/>
            <a:satOff val="-1944"/>
            <a:lumOff val="-102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Чаще хвалите ребенка.</a:t>
          </a:r>
          <a:endParaRPr lang="ru-RU" sz="2400" i="1" kern="1200" dirty="0">
            <a:solidFill>
              <a:schemeClr val="tx1">
                <a:lumMod val="95000"/>
                <a:lumOff val="5000"/>
              </a:schemeClr>
            </a:solidFill>
            <a:latin typeface="Cambria" panose="02040503050406030204" pitchFamily="18" charset="0"/>
          </a:endParaRPr>
        </a:p>
      </dsp:txBody>
      <dsp:txXfrm>
        <a:off x="40005" y="848780"/>
        <a:ext cx="8128902" cy="739501"/>
      </dsp:txXfrm>
    </dsp:sp>
    <dsp:sp modelId="{874C4777-3E26-45F7-8A23-7A18DBAA0E6D}">
      <dsp:nvSpPr>
        <dsp:cNvPr id="0" name=""/>
        <dsp:cNvSpPr/>
      </dsp:nvSpPr>
      <dsp:spPr>
        <a:xfrm>
          <a:off x="0" y="1637514"/>
          <a:ext cx="8208912" cy="959997"/>
        </a:xfrm>
        <a:prstGeom prst="roundRect">
          <a:avLst/>
        </a:prstGeom>
        <a:solidFill>
          <a:schemeClr val="accent2">
            <a:hueOff val="-3277702"/>
            <a:satOff val="-3888"/>
            <a:lumOff val="-2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chemeClr val="bg2">
                  <a:lumMod val="10000"/>
                </a:schemeClr>
              </a:solidFill>
              <a:latin typeface="Cambria" panose="02040503050406030204" pitchFamily="18" charset="0"/>
            </a:rPr>
            <a:t>Не разрешайте откладывать задание на другое время.</a:t>
          </a:r>
          <a:endParaRPr lang="ru-RU" sz="2400" i="1" kern="1200" dirty="0">
            <a:solidFill>
              <a:schemeClr val="bg2">
                <a:lumMod val="10000"/>
              </a:schemeClr>
            </a:solidFill>
            <a:latin typeface="Cambria" panose="02040503050406030204" pitchFamily="18" charset="0"/>
          </a:endParaRPr>
        </a:p>
      </dsp:txBody>
      <dsp:txXfrm>
        <a:off x="46863" y="1684377"/>
        <a:ext cx="8115186" cy="866271"/>
      </dsp:txXfrm>
    </dsp:sp>
    <dsp:sp modelId="{448E6363-6F87-498C-8B4D-76B4E9B9AE8E}">
      <dsp:nvSpPr>
        <dsp:cNvPr id="0" name=""/>
        <dsp:cNvSpPr/>
      </dsp:nvSpPr>
      <dsp:spPr>
        <a:xfrm>
          <a:off x="0" y="2606739"/>
          <a:ext cx="8208912" cy="959997"/>
        </a:xfrm>
        <a:prstGeom prst="roundRect">
          <a:avLst/>
        </a:prstGeom>
        <a:solidFill>
          <a:schemeClr val="accent2">
            <a:hueOff val="-4916553"/>
            <a:satOff val="-5832"/>
            <a:lumOff val="-30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Помогайте ребенку  приступить к заданию , т.к это самый трудный этап.</a:t>
          </a:r>
          <a:endParaRPr lang="ru-RU" sz="2400" i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6863" y="2653602"/>
        <a:ext cx="8115186" cy="866271"/>
      </dsp:txXfrm>
    </dsp:sp>
    <dsp:sp modelId="{60DE250D-A687-4DC7-8214-9F1438E854D2}">
      <dsp:nvSpPr>
        <dsp:cNvPr id="0" name=""/>
        <dsp:cNvSpPr/>
      </dsp:nvSpPr>
      <dsp:spPr>
        <a:xfrm>
          <a:off x="0" y="3575964"/>
          <a:ext cx="8208912" cy="959997"/>
        </a:xfrm>
        <a:prstGeom prst="roundRect">
          <a:avLst/>
        </a:prstGeom>
        <a:solidFill>
          <a:schemeClr val="accent2">
            <a:hueOff val="-6555403"/>
            <a:satOff val="-7776"/>
            <a:lumOff val="-41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Помните ! Родительская любовь и профессионализм специалистов помогут справиться с любыми трудностями.</a:t>
          </a:r>
          <a:endParaRPr lang="ru-RU" sz="2400" i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6863" y="3622827"/>
        <a:ext cx="8115186" cy="86627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A5555-C26B-4F3B-9657-F1455BC32909}">
      <dsp:nvSpPr>
        <dsp:cNvPr id="0" name=""/>
        <dsp:cNvSpPr/>
      </dsp:nvSpPr>
      <dsp:spPr>
        <a:xfrm>
          <a:off x="0" y="0"/>
          <a:ext cx="5877292" cy="7810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Индивидуальный подход</a:t>
          </a:r>
          <a:endParaRPr lang="ru-RU" sz="2000" i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2876" y="22876"/>
        <a:ext cx="4943103" cy="735291"/>
      </dsp:txXfrm>
    </dsp:sp>
    <dsp:sp modelId="{1D7E5718-D8F3-4827-8081-979E012CBD11}">
      <dsp:nvSpPr>
        <dsp:cNvPr id="0" name=""/>
        <dsp:cNvSpPr/>
      </dsp:nvSpPr>
      <dsp:spPr>
        <a:xfrm>
          <a:off x="438888" y="889522"/>
          <a:ext cx="5877292" cy="781043"/>
        </a:xfrm>
        <a:prstGeom prst="roundRect">
          <a:avLst>
            <a:gd name="adj" fmla="val 10000"/>
          </a:avLst>
        </a:prstGeom>
        <a:solidFill>
          <a:schemeClr val="accent4">
            <a:hueOff val="-2067965"/>
            <a:satOff val="11611"/>
            <a:lumOff val="-5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chemeClr val="bg2">
                  <a:lumMod val="10000"/>
                </a:schemeClr>
              </a:solidFill>
              <a:latin typeface="Cambria" panose="02040503050406030204" pitchFamily="18" charset="0"/>
            </a:rPr>
            <a:t>Предотвращение наступления утомляемости</a:t>
          </a:r>
          <a:endParaRPr lang="ru-RU" sz="2100" i="1" kern="1200" dirty="0">
            <a:solidFill>
              <a:schemeClr val="bg2">
                <a:lumMod val="10000"/>
              </a:schemeClr>
            </a:solidFill>
            <a:latin typeface="Cambria" panose="02040503050406030204" pitchFamily="18" charset="0"/>
          </a:endParaRPr>
        </a:p>
      </dsp:txBody>
      <dsp:txXfrm>
        <a:off x="461764" y="912398"/>
        <a:ext cx="4884973" cy="735291"/>
      </dsp:txXfrm>
    </dsp:sp>
    <dsp:sp modelId="{9BA92A02-7A99-43B1-ADD9-E765F809B3B2}">
      <dsp:nvSpPr>
        <dsp:cNvPr id="0" name=""/>
        <dsp:cNvSpPr/>
      </dsp:nvSpPr>
      <dsp:spPr>
        <a:xfrm>
          <a:off x="877777" y="1779044"/>
          <a:ext cx="5877292" cy="781043"/>
        </a:xfrm>
        <a:prstGeom prst="roundRect">
          <a:avLst>
            <a:gd name="adj" fmla="val 10000"/>
          </a:avLst>
        </a:prstGeom>
        <a:solidFill>
          <a:schemeClr val="accent4">
            <a:hueOff val="-4135930"/>
            <a:satOff val="23223"/>
            <a:lumOff val="-107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</a:rPr>
            <a:t>Активизация познавательной деятельности</a:t>
          </a:r>
          <a:endParaRPr lang="ru-RU" sz="2100" i="1" kern="1200" dirty="0">
            <a:solidFill>
              <a:schemeClr val="tx2">
                <a:lumMod val="50000"/>
              </a:schemeClr>
            </a:solidFill>
            <a:latin typeface="Cambria" panose="02040503050406030204" pitchFamily="18" charset="0"/>
          </a:endParaRPr>
        </a:p>
      </dsp:txBody>
      <dsp:txXfrm>
        <a:off x="900653" y="1801920"/>
        <a:ext cx="4884973" cy="735291"/>
      </dsp:txXfrm>
    </dsp:sp>
    <dsp:sp modelId="{1CE09F3E-AEBC-4755-9C5F-CEAB789D8EC7}">
      <dsp:nvSpPr>
        <dsp:cNvPr id="0" name=""/>
        <dsp:cNvSpPr/>
      </dsp:nvSpPr>
      <dsp:spPr>
        <a:xfrm>
          <a:off x="1316666" y="2668566"/>
          <a:ext cx="5877292" cy="781043"/>
        </a:xfrm>
        <a:prstGeom prst="roundRect">
          <a:avLst>
            <a:gd name="adj" fmla="val 10000"/>
          </a:avLst>
        </a:prstGeom>
        <a:solidFill>
          <a:schemeClr val="accent4">
            <a:hueOff val="-6203895"/>
            <a:satOff val="34834"/>
            <a:lumOff val="-16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Проведение подготовительных занятий</a:t>
          </a:r>
          <a:endParaRPr lang="ru-RU" sz="2100" i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1339542" y="2691442"/>
        <a:ext cx="4884973" cy="735291"/>
      </dsp:txXfrm>
    </dsp:sp>
    <dsp:sp modelId="{22428D46-1D3F-4454-9EFF-3915FE454BA4}">
      <dsp:nvSpPr>
        <dsp:cNvPr id="0" name=""/>
        <dsp:cNvSpPr/>
      </dsp:nvSpPr>
      <dsp:spPr>
        <a:xfrm>
          <a:off x="1755555" y="3558089"/>
          <a:ext cx="5877292" cy="781043"/>
        </a:xfrm>
        <a:prstGeom prst="roundRect">
          <a:avLst>
            <a:gd name="adj" fmla="val 10000"/>
          </a:avLst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Обогащение знаний об окружающем мире</a:t>
          </a:r>
          <a:endParaRPr lang="ru-RU" sz="2100" i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1778431" y="3580965"/>
        <a:ext cx="4884973" cy="735291"/>
      </dsp:txXfrm>
    </dsp:sp>
    <dsp:sp modelId="{F4F6BE24-C29B-4FC4-9623-3F873F5B064A}">
      <dsp:nvSpPr>
        <dsp:cNvPr id="0" name=""/>
        <dsp:cNvSpPr/>
      </dsp:nvSpPr>
      <dsp:spPr>
        <a:xfrm>
          <a:off x="5369614" y="570595"/>
          <a:ext cx="507678" cy="507678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483842" y="570595"/>
        <a:ext cx="279222" cy="382028"/>
      </dsp:txXfrm>
    </dsp:sp>
    <dsp:sp modelId="{BA98DEBF-D0E8-4B3E-9EE1-38F951E21A9E}">
      <dsp:nvSpPr>
        <dsp:cNvPr id="0" name=""/>
        <dsp:cNvSpPr/>
      </dsp:nvSpPr>
      <dsp:spPr>
        <a:xfrm>
          <a:off x="5808503" y="1460118"/>
          <a:ext cx="507678" cy="507678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2901361"/>
            <a:satOff val="19016"/>
            <a:lumOff val="813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2901361"/>
              <a:satOff val="19016"/>
              <a:lumOff val="8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922731" y="1460118"/>
        <a:ext cx="279222" cy="382028"/>
      </dsp:txXfrm>
    </dsp:sp>
    <dsp:sp modelId="{30A6555D-FEB5-4682-B4ED-BC17AC1EAC1E}">
      <dsp:nvSpPr>
        <dsp:cNvPr id="0" name=""/>
        <dsp:cNvSpPr/>
      </dsp:nvSpPr>
      <dsp:spPr>
        <a:xfrm>
          <a:off x="6247391" y="2336623"/>
          <a:ext cx="507678" cy="507678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5802721"/>
            <a:satOff val="38033"/>
            <a:lumOff val="1626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5802721"/>
              <a:satOff val="38033"/>
              <a:lumOff val="16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6361619" y="2336623"/>
        <a:ext cx="279222" cy="382028"/>
      </dsp:txXfrm>
    </dsp:sp>
    <dsp:sp modelId="{E16B9D1C-464F-49AB-891B-93E7D6D2CC1B}">
      <dsp:nvSpPr>
        <dsp:cNvPr id="0" name=""/>
        <dsp:cNvSpPr/>
      </dsp:nvSpPr>
      <dsp:spPr>
        <a:xfrm>
          <a:off x="6686280" y="3234823"/>
          <a:ext cx="507678" cy="507678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8704081"/>
            <a:satOff val="57049"/>
            <a:lumOff val="2439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8704081"/>
              <a:satOff val="57049"/>
              <a:lumOff val="24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6800508" y="3234823"/>
        <a:ext cx="279222" cy="382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8DB96-9BAD-4018-9F5D-C721FD7E774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52210-1936-4F2B-AE7A-ED6693D2B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960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52210-1936-4F2B-AE7A-ED6693D2B9D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618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B91793-531C-4E20-9E4B-178B841B1A2C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24446B-4027-4FE1-BFB7-A2089707C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91680" y="4725144"/>
            <a:ext cx="7344816" cy="1524942"/>
          </a:xfrm>
        </p:spPr>
        <p:txBody>
          <a:bodyPr>
            <a:normAutofit/>
          </a:bodyPr>
          <a:lstStyle/>
          <a:p>
            <a:pPr algn="ctr"/>
            <a:r>
              <a:rPr lang="ru-RU" sz="3300" b="1" i="1" dirty="0" smtClean="0">
                <a:latin typeface="Gabriola" panose="04040605051002020D02" pitchFamily="82" charset="0"/>
              </a:rPr>
              <a:t>Выполнила учитель-дефектолог Чайка Д.С.</a:t>
            </a:r>
            <a:endParaRPr lang="ru-RU" sz="3300" b="1" i="1" dirty="0">
              <a:latin typeface="Gabriola" panose="04040605051002020D02" pitchFamily="82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1988839"/>
            <a:ext cx="6768752" cy="1584177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диагнозом ЗПР»</a:t>
            </a:r>
            <a:endParaRPr lang="ru-RU" sz="4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517232"/>
            <a:ext cx="6512511" cy="926976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Лечение:</a:t>
            </a:r>
            <a:endParaRPr lang="ru-RU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96944" cy="5184576"/>
          </a:xfrm>
          <a:noFill/>
        </p:spPr>
        <p:txBody>
          <a:bodyPr>
            <a:normAutofit lnSpcReduction="10000"/>
          </a:bodyPr>
          <a:lstStyle/>
          <a:p>
            <a:r>
              <a:rPr lang="ru-RU" i="1" dirty="0" smtClean="0">
                <a:latin typeface="Cambria" panose="02040503050406030204" pitchFamily="18" charset="0"/>
              </a:rPr>
              <a:t>Практический опыт показывает, что почти все дети с </a:t>
            </a:r>
            <a:r>
              <a:rPr lang="ru-RU" i="1" dirty="0" err="1" smtClean="0">
                <a:latin typeface="Cambria" panose="02040503050406030204" pitchFamily="18" charset="0"/>
              </a:rPr>
              <a:t>неосложненной</a:t>
            </a:r>
            <a:r>
              <a:rPr lang="ru-RU" i="1" dirty="0" smtClean="0">
                <a:latin typeface="Cambria" panose="02040503050406030204" pitchFamily="18" charset="0"/>
              </a:rPr>
              <a:t> формой временной задержки развития могут стать успевающими учениками общеобразовательной школы. При этом очень важно, чтобы учитель и родители знали, что трудности на начальном этапе обучения ребенка почти никогда не являются результатом нерадивости или лени, а имеют объективные причины, которые могут быть успешно преодолены.</a:t>
            </a:r>
          </a:p>
          <a:p>
            <a:r>
              <a:rPr lang="ru-RU" i="1" dirty="0" smtClean="0">
                <a:latin typeface="Cambria" panose="02040503050406030204" pitchFamily="18" charset="0"/>
              </a:rPr>
              <a:t>Родителям, в свою очередь, важно понять, что их ребенок будет обучаться медленнее других детей. Но для того, чтобы достичь наилучших результатов, нужно обратиться за квалифицированной помощью к специалистам (педагогу-дефектологу и, если нужно, к врачу-психотерапевту), как можно раньше начать продуманное и целенаправленное воспитание и обучение, создать все необходимые условия в семье, которые соответствуют состоянию ребёнка.</a:t>
            </a:r>
          </a:p>
          <a:p>
            <a:endParaRPr lang="ru-RU" i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445224"/>
            <a:ext cx="6512511" cy="998984"/>
          </a:xfrm>
        </p:spPr>
        <p:txBody>
          <a:bodyPr/>
          <a:lstStyle/>
          <a:p>
            <a:r>
              <a:rPr lang="ru-RU" sz="40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Методы лечения:</a:t>
            </a:r>
            <a:endParaRPr lang="ru-RU" sz="4000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30777099"/>
              </p:ext>
            </p:extLst>
          </p:nvPr>
        </p:nvGraphicFramePr>
        <p:xfrm>
          <a:off x="179512" y="260648"/>
          <a:ext cx="8712968" cy="4483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157192"/>
            <a:ext cx="6512511" cy="136815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Специалисты которые смогут помочь:</a:t>
            </a:r>
            <a:endParaRPr lang="ru-RU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3816424" cy="4896544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i="1" dirty="0" smtClean="0">
                <a:latin typeface="Cambria" panose="02040503050406030204" pitchFamily="18" charset="0"/>
              </a:rPr>
              <a:t>— психоневролог;</a:t>
            </a:r>
          </a:p>
          <a:p>
            <a:r>
              <a:rPr lang="ru-RU" sz="2800" i="1" dirty="0" smtClean="0">
                <a:latin typeface="Cambria" panose="02040503050406030204" pitchFamily="18" charset="0"/>
              </a:rPr>
              <a:t>— учитель-дефектолог;</a:t>
            </a:r>
          </a:p>
          <a:p>
            <a:r>
              <a:rPr lang="ru-RU" sz="2800" i="1" dirty="0" smtClean="0">
                <a:latin typeface="Cambria" panose="02040503050406030204" pitchFamily="18" charset="0"/>
              </a:rPr>
              <a:t>— педагог-психолог;</a:t>
            </a:r>
          </a:p>
          <a:p>
            <a:r>
              <a:rPr lang="ru-RU" sz="2800" i="1" dirty="0" smtClean="0">
                <a:latin typeface="Cambria" panose="02040503050406030204" pitchFamily="18" charset="0"/>
              </a:rPr>
              <a:t>— учитель-логопед. </a:t>
            </a:r>
          </a:p>
          <a:p>
            <a:endParaRPr lang="ru-RU" sz="2800" i="1" dirty="0">
              <a:latin typeface="Cambria" panose="020405030504060302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5076056" y="188640"/>
            <a:ext cx="3528392" cy="4896544"/>
          </a:xfr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just"/>
            <a:r>
              <a:rPr lang="ru-RU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Для детей с ЗПР существуют специализированные дошкольные образовательные учреждения. Для того, чтобы попасть в специализированное ДОУ, надо пройти </a:t>
            </a:r>
            <a:r>
              <a:rPr lang="ru-RU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психолого-медико-педагогическую</a:t>
            </a:r>
            <a:r>
              <a:rPr lang="ru-RU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комиссию (ПМПК) в центре </a:t>
            </a:r>
            <a:r>
              <a:rPr lang="ru-RU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психолого-медико-социального</a:t>
            </a:r>
            <a:r>
              <a:rPr lang="ru-RU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сопровождения по месту жительства.</a:t>
            </a:r>
            <a:endParaRPr lang="ru-RU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7744" y="5085184"/>
            <a:ext cx="6512511" cy="136815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Развитие умения общения с детьми:</a:t>
            </a:r>
            <a:endParaRPr lang="ru-RU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08539698"/>
              </p:ext>
            </p:extLst>
          </p:nvPr>
        </p:nvGraphicFramePr>
        <p:xfrm>
          <a:off x="323528" y="260648"/>
          <a:ext cx="842493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7099191" cy="222518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Изменение психологического микроклимата в семье.</a:t>
            </a:r>
            <a:endParaRPr lang="ru-RU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06021099"/>
              </p:ext>
            </p:extLst>
          </p:nvPr>
        </p:nvGraphicFramePr>
        <p:xfrm>
          <a:off x="539552" y="188640"/>
          <a:ext cx="7389440" cy="4018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25144"/>
            <a:ext cx="8229600" cy="1412776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sz="40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Организация режима дня и места для занятий:</a:t>
            </a:r>
            <a:endParaRPr lang="ru-RU" sz="4000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476672"/>
            <a:ext cx="8208912" cy="4104456"/>
          </a:xfr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установите твёрдый распорядок дня для ребёнка и всех членов семьи; </a:t>
            </a:r>
          </a:p>
          <a:p>
            <a:pPr algn="just"/>
            <a:r>
              <a:rPr lang="ru-RU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снижайте влияние отвлекающих факторов во время выполнения ребёнком задания;</a:t>
            </a:r>
          </a:p>
          <a:p>
            <a:pPr algn="just"/>
            <a:r>
              <a:rPr lang="ru-RU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избегайте по возможности больших скоплений людей;</a:t>
            </a:r>
          </a:p>
          <a:p>
            <a:pPr algn="just"/>
            <a:r>
              <a:rPr lang="ru-RU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помните, что переутомление способствует снижению самоконтроля и нарастанию </a:t>
            </a:r>
            <a:r>
              <a:rPr lang="ru-RU" sz="2800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гиперактивности</a:t>
            </a:r>
            <a:r>
              <a:rPr lang="ru-RU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229200"/>
            <a:ext cx="7776864" cy="1512168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Специальная</a:t>
            </a:r>
            <a:br>
              <a:rPr lang="ru-RU" sz="3600" i="1" dirty="0" smtClean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поведенческая программа:</a:t>
            </a:r>
            <a:endParaRPr lang="ru-RU" sz="3600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72409906"/>
              </p:ext>
            </p:extLst>
          </p:nvPr>
        </p:nvGraphicFramePr>
        <p:xfrm>
          <a:off x="467544" y="260648"/>
          <a:ext cx="820891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941168"/>
            <a:ext cx="6955175" cy="1584176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Коррекционно-педагогическая работа в специальном коррекционном учреждении.</a:t>
            </a:r>
            <a:endParaRPr lang="ru-RU" sz="2800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94761266"/>
              </p:ext>
            </p:extLst>
          </p:nvPr>
        </p:nvGraphicFramePr>
        <p:xfrm>
          <a:off x="611560" y="332656"/>
          <a:ext cx="7632848" cy="4339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45224"/>
            <a:ext cx="7448615" cy="1070992"/>
          </a:xfrm>
        </p:spPr>
        <p:txBody>
          <a:bodyPr/>
          <a:lstStyle/>
          <a:p>
            <a:r>
              <a:rPr lang="ru-RU" sz="40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Рекомендации родителям:</a:t>
            </a:r>
            <a:endParaRPr lang="ru-RU" sz="4000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611560" y="188640"/>
            <a:ext cx="7920880" cy="5184576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- </a:t>
            </a:r>
            <a:r>
              <a:rPr lang="ru-RU" b="1" i="1" dirty="0" smtClean="0">
                <a:latin typeface="Cambria" panose="02040503050406030204" pitchFamily="18" charset="0"/>
              </a:rPr>
              <a:t>Интересуйтесь делами и учёбой своих детей: спрашивайте у самих ребят, у воспитателей об их успехах. </a:t>
            </a:r>
          </a:p>
          <a:p>
            <a:pPr algn="just"/>
            <a:r>
              <a:rPr lang="ru-RU" b="1" i="1" dirty="0" smtClean="0">
                <a:latin typeface="Cambria" panose="02040503050406030204" pitchFamily="18" charset="0"/>
              </a:rPr>
              <a:t>- Помогайте расширять кругозор своих детей: читайте с ними книги с последующим обсуждением, говорите о событиях и новостях в городе, мире. </a:t>
            </a:r>
          </a:p>
          <a:p>
            <a:pPr algn="just"/>
            <a:r>
              <a:rPr lang="ru-RU" b="1" i="1" dirty="0" smtClean="0">
                <a:latin typeface="Cambria" panose="02040503050406030204" pitchFamily="18" charset="0"/>
              </a:rPr>
              <a:t>- Следите за здоровьем детей, не отправляйте больных в детский сад до полного выздоровления. </a:t>
            </a:r>
          </a:p>
          <a:p>
            <a:pPr algn="just"/>
            <a:r>
              <a:rPr lang="ru-RU" b="1" i="1" dirty="0" smtClean="0">
                <a:latin typeface="Cambria" panose="02040503050406030204" pitchFamily="18" charset="0"/>
              </a:rPr>
              <a:t>- Если ребёнку нужно запомнить какую-нибудь информацию, то повторите её с ним несколько раз. </a:t>
            </a:r>
          </a:p>
          <a:p>
            <a:pPr algn="just"/>
            <a:r>
              <a:rPr lang="ru-RU" b="1" i="1" dirty="0" smtClean="0">
                <a:latin typeface="Cambria" panose="02040503050406030204" pitchFamily="18" charset="0"/>
              </a:rPr>
              <a:t>- Проявляйте педагогический такт в беседе с ребёнком. </a:t>
            </a:r>
          </a:p>
          <a:p>
            <a:pPr algn="just"/>
            <a:r>
              <a:rPr lang="ru-RU" b="1" i="1" dirty="0" smtClean="0">
                <a:latin typeface="Cambria" panose="02040503050406030204" pitchFamily="18" charset="0"/>
              </a:rPr>
              <a:t>- Не заставляйте долго заниматься чем-нибудь одним – ребёнок быстро утомляется, лучше чередуйте занятия. </a:t>
            </a:r>
          </a:p>
          <a:p>
            <a:pPr algn="just"/>
            <a:r>
              <a:rPr lang="ru-RU" b="1" i="1" dirty="0" smtClean="0">
                <a:latin typeface="Cambria" panose="02040503050406030204" pitchFamily="18" charset="0"/>
              </a:rPr>
              <a:t>- Запишите ребёнка в какой-нибудь кружок – дети очень любят выступать, петь, рисовать.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445224"/>
            <a:ext cx="6512511" cy="998984"/>
          </a:xfrm>
        </p:spPr>
        <p:txBody>
          <a:bodyPr/>
          <a:lstStyle/>
          <a:p>
            <a:r>
              <a:rPr lang="ru-RU" sz="40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Заключение:</a:t>
            </a:r>
            <a:endParaRPr lang="ru-RU" sz="4000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496944" cy="4824536"/>
          </a:xfr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Необходимо отметить, что вовремя проведенная </a:t>
            </a:r>
            <a:r>
              <a:rPr lang="ru-RU" b="1" i="1" dirty="0" err="1" smtClean="0">
                <a:solidFill>
                  <a:srgbClr val="7030A0"/>
                </a:solidFill>
                <a:latin typeface="Cambria" panose="02040503050406030204" pitchFamily="18" charset="0"/>
              </a:rPr>
              <a:t>психоко-ррекционная</a:t>
            </a:r>
            <a:r>
              <a:rPr lang="ru-RU" b="1" i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 работа с ребенком может дать очень положительные результаты. Самое главное правило для родителей – не отчаиваться и настраиваться на положительные результаты!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Психологи утверждают, что в  трудных жизненных ситуациях, как минимум, всегда есть 3 варианта: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оставить все как есть, или что-то изменить;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изменить свое поведение, привычки, взгляды, установки или изменить обстоятельства, в которых возникла проблема;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если нельзя изменить обстоятельства, то можно изменить отношение к обстоятельствам, то есть принять их.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Выбор остается только за Вами. Будьте здоровы!</a:t>
            </a:r>
          </a:p>
          <a:p>
            <a:endParaRPr lang="ru-RU" b="1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661248"/>
            <a:ext cx="6739151" cy="720080"/>
          </a:xfrm>
        </p:spPr>
        <p:txBody>
          <a:bodyPr/>
          <a:lstStyle/>
          <a:p>
            <a:r>
              <a:rPr lang="ru-RU" dirty="0" smtClean="0"/>
              <a:t>Введение: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568952" cy="5256584"/>
          </a:xfr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Cambria" panose="02040503050406030204" pitchFamily="18" charset="0"/>
              </a:rPr>
              <a:t>Задержка психического развития (ЗПР) -</a:t>
            </a:r>
            <a:r>
              <a:rPr lang="ru-RU" sz="2400" dirty="0" smtClean="0">
                <a:latin typeface="Cambria" panose="02040503050406030204" pitchFamily="18" charset="0"/>
              </a:rPr>
              <a:t> это пограничная форма интеллектуальной недостаточности, личностная незрелость, негрубое нарушение познавательной сферы, синдром временного отставания психики в целом или отдельных её функций (моторных, сенсорных, речевых, эмоциональных, волевых). Это не клиническая форма, а замедленный темп развития.</a:t>
            </a:r>
          </a:p>
          <a:p>
            <a:pPr algn="just"/>
            <a:r>
              <a:rPr lang="ru-RU" sz="2400" dirty="0" smtClean="0">
                <a:latin typeface="Cambria" panose="02040503050406030204" pitchFamily="18" charset="0"/>
              </a:rPr>
              <a:t>ЗПР проявляется в несоответствии интеллектуальных возможностей ребёнка его возрасту. Эти дети не готовы к началу школьного обучения по своим знаниям и навыкам, личностной незрелости, поведению</a:t>
            </a:r>
            <a:r>
              <a:rPr lang="ru-RU" sz="2400" dirty="0" smtClean="0"/>
              <a:t>. 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ambria" panose="02040503050406030204" pitchFamily="18" charset="0"/>
              </a:rPr>
              <a:t>Характерные особенности детей с ЗПР</a:t>
            </a:r>
            <a:endParaRPr lang="ru-RU" sz="3200" dirty="0">
              <a:latin typeface="Cambria" panose="020405030504060302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457200" y="980728"/>
          <a:ext cx="8507288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В качестве причины задержки психического развития могут выступать:</a:t>
            </a:r>
            <a:endParaRPr lang="ru-RU" sz="2000" i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95057866"/>
              </p:ext>
            </p:extLst>
          </p:nvPr>
        </p:nvGraphicFramePr>
        <p:xfrm>
          <a:off x="467544" y="692696"/>
          <a:ext cx="4186808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558881558"/>
              </p:ext>
            </p:extLst>
          </p:nvPr>
        </p:nvGraphicFramePr>
        <p:xfrm>
          <a:off x="4645024" y="980728"/>
          <a:ext cx="3743399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517232"/>
            <a:ext cx="7171199" cy="1080120"/>
          </a:xfrm>
        </p:spPr>
        <p:txBody>
          <a:bodyPr/>
          <a:lstStyle/>
          <a:p>
            <a:r>
              <a:rPr lang="ru-RU" i="1" dirty="0">
                <a:solidFill>
                  <a:srgbClr val="FF0000"/>
                </a:solidFill>
                <a:latin typeface="Cambria" panose="02040503050406030204" pitchFamily="18" charset="0"/>
              </a:rPr>
              <a:t>К</a:t>
            </a:r>
            <a: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лассификация ЗПР.</a:t>
            </a:r>
            <a:endParaRPr lang="ru-RU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280920" cy="5112568"/>
          </a:xfr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just"/>
            <a:r>
              <a:rPr lang="ru-RU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Задержка психического развития конституционного происхождения. </a:t>
            </a:r>
            <a:r>
              <a:rPr lang="ru-RU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При этом варианте у детей эмоционально-волевая сфера находится на более ранней ступени развития, во многом напоминая нормальную структуру эмоционального склада детей младшего школьного возраста. Характерны преобладание эмоциональной мотивации поведения, повышенный фон настроения, непосредственность и яркость эмоций при их поверхности и нестойкости, легкая внушаемость. Затруднения в обучении, нередко наблюдаемые у этих детей в младших классах, связаны с незрелостью мотивационной сферы и личности в целом, наблюдается преобладание игровых интересов. Дети такого варианта не могут обучаться наравне со своими сверстниками в общеобразовательных школах, им требуется специальное обучение в условиях коррекционного класса, но часть таких детей в течение начальной школы могут догнать своих сверстников и в дальнейшем обучаться со всеми</a:t>
            </a:r>
            <a:r>
              <a:rPr lang="ru-RU" i="1" dirty="0" smtClean="0">
                <a:solidFill>
                  <a:schemeClr val="tx2"/>
                </a:solidFill>
              </a:rPr>
              <a:t>.</a:t>
            </a:r>
            <a:endParaRPr lang="ru-RU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877272"/>
            <a:ext cx="6512511" cy="720080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Классификация ЗПР.</a:t>
            </a:r>
            <a:endParaRPr lang="ru-RU" sz="3600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96944" cy="5256584"/>
          </a:xfr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/>
            <a:r>
              <a:rPr lang="ru-RU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Задержка психического развития соматогенного происхождения. </a:t>
            </a:r>
            <a:r>
              <a:rPr lang="ru-RU" i="1" dirty="0" smtClean="0">
                <a:latin typeface="Cambria" panose="02040503050406030204" pitchFamily="18" charset="0"/>
              </a:rPr>
              <a:t>Этот тип задержки развития обусловлен длительной соматической недостаточностью различного происхождения: хроническими инфекциями; аллергическими состояниями; врождёнными и приобретенными пороками развития соматической сферы (например, сердце); детскими неврозами; астенией. Всё это может привести к снижению психического тонуса, нередко имеет место и задержка эмоционального развития - соматогенный инфантилизм, обусловленный рядом невротических наслоений - неуверенностью, боязливостью, связанными с ощущением своей физической неполноценностью, а иногда вызванными режимом запретов и ограничений, в котором находится соматически ослабленный или больной ребёнок. Такие дети - "домашние", в результате чего круг общения у них ограничен, у ребёнка нарушаются межличностные отношения. Родители уделяют им больше внимания, ограждают от всех бытовых неурядиц, и это всё влияет больше на его состояние, чем сама болезнь. Вот почему нельзя внушать ребёнку мысль о его абсолютной безнадёжности и ставить его в соответствующие условия. Такие дети требуют санаторных условий, отдыха, сна, правильного режима питания, медикаментозного лечения. Прогноз таких детей зависит от их состояния здоровья.</a:t>
            </a:r>
            <a:endParaRPr lang="ru-RU" i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661248"/>
            <a:ext cx="6512511" cy="864096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Классификация ЗПР.</a:t>
            </a:r>
            <a:endParaRPr lang="ru-RU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96944" cy="4968552"/>
          </a:xfr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800" i="1" dirty="0" smtClean="0">
                <a:solidFill>
                  <a:schemeClr val="accent1"/>
                </a:solidFill>
                <a:latin typeface="Cambria" panose="02040503050406030204" pitchFamily="18" charset="0"/>
              </a:rPr>
              <a:t>Задержка психического развития психогенного происхождения </a:t>
            </a:r>
            <a:r>
              <a:rPr lang="ru-RU" sz="2800" i="1" dirty="0" smtClean="0">
                <a:latin typeface="Cambria" panose="02040503050406030204" pitchFamily="18" charset="0"/>
              </a:rPr>
              <a:t>связана с неблагоприятными условиями воспитания, препятствующими правильному формированию личности ребёнка. Неблагоприятные условия среды, рано возникшие, длительно действующие и оказывающие травмирующее влияние на психику ребёнка, могут привести к стойким сдвигам его нервно-психической сферы, нарушения сначала вегетативных функций, а затем и психических, в первую очередь эмоционального развития.</a:t>
            </a:r>
            <a:endParaRPr lang="ru-RU" sz="2800" i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589240"/>
            <a:ext cx="6512511" cy="854968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Классификация ЗПР.</a:t>
            </a:r>
            <a:endParaRPr lang="ru-RU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8424936" cy="4824536"/>
          </a:xfr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Задержка психического развития </a:t>
            </a:r>
            <a:r>
              <a:rPr lang="ru-RU" sz="2800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церебрастенического</a:t>
            </a:r>
            <a:r>
              <a:rPr lang="ru-RU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происхождения</a:t>
            </a:r>
            <a:r>
              <a:rPr lang="ru-RU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. У детей такого варианта отклонений имеется органическое поражение ЦНС, но это органическое поражение носит очаговый характер и не вызывает стойкого нарушения познавательной деятельности, не приводит к умственной отсталости. Этот вариант ЗПР встречается наиболее часто и нередко обладает большой стойкостью и выраженностью нарушений как в эмоционально-волевой сфере, так и в познавательной деятельности и занимает основное место в данной задержке развития. Изучение анамнеза детей с этим типом ЗПР в большинстве случаев показывает наличие негрубой органической недостаточности нервной системы, чаще </a:t>
            </a:r>
            <a:r>
              <a:rPr lang="ru-RU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резидуального</a:t>
            </a:r>
            <a:r>
              <a:rPr lang="ru-RU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характера вследствие патологий беременности (тяжёлые токсикозы, инфекции, интоксикации, травмы, резус-конфликт), недоношенность, асфиксии и травмы при родах. </a:t>
            </a:r>
            <a:r>
              <a:rPr lang="ru-RU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Церебрально</a:t>
            </a:r>
            <a:r>
              <a:rPr lang="ru-RU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- органическая недостаточность накладывает типичный отпечаток на структуру ЗПР, провоцируя эмоционально-волевого незрелость и определяя характер нарушений познавательной деятельности. Обучение этих детей в массовой школе представляется весьма затруднительным, отнести их к группе ЗПР спорно, иногда их оценивают как "группу риска". </a:t>
            </a:r>
          </a:p>
          <a:p>
            <a:endParaRPr lang="ru-RU" i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445224"/>
            <a:ext cx="6512511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Диагностика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24936" cy="4896544"/>
          </a:xfrm>
          <a:noFill/>
        </p:spPr>
        <p:txBody>
          <a:bodyPr>
            <a:normAutofit/>
          </a:bodyPr>
          <a:lstStyle/>
          <a:p>
            <a:r>
              <a:rPr lang="ru-RU" sz="3200" i="1" dirty="0" smtClean="0">
                <a:latin typeface="Cambria" panose="02040503050406030204" pitchFamily="18" charset="0"/>
              </a:rPr>
              <a:t>Задержка психического развития — это медицинский диагноз, поэтому определить его может только специалист!!! </a:t>
            </a:r>
          </a:p>
          <a:p>
            <a:r>
              <a:rPr lang="ru-RU" sz="3200" i="1" dirty="0" smtClean="0">
                <a:latin typeface="Cambria" panose="02040503050406030204" pitchFamily="18" charset="0"/>
              </a:rPr>
              <a:t>Если родители встретились с подобными трудностями, то лучше всего обратиться к детскому врачу-психоневрологу для уточнения причины подобных проблем. </a:t>
            </a:r>
          </a:p>
          <a:p>
            <a:endParaRPr lang="ru-RU" sz="3200" i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256</TotalTime>
  <Words>1194</Words>
  <Application>Microsoft Office PowerPoint</Application>
  <PresentationFormat>Экран (4:3)</PresentationFormat>
  <Paragraphs>101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Calibri</vt:lpstr>
      <vt:lpstr>Cambria</vt:lpstr>
      <vt:lpstr>Gabriola</vt:lpstr>
      <vt:lpstr>Georgia</vt:lpstr>
      <vt:lpstr>Times New Roman</vt:lpstr>
      <vt:lpstr>Trebuchet MS</vt:lpstr>
      <vt:lpstr>Воздушный поток</vt:lpstr>
      <vt:lpstr>«ДЕТИ с диагнозом ЗПР»</vt:lpstr>
      <vt:lpstr>Введение:</vt:lpstr>
      <vt:lpstr>Характерные особенности детей с ЗПР</vt:lpstr>
      <vt:lpstr>В качестве причины задержки психического развития могут выступать:</vt:lpstr>
      <vt:lpstr>Классификация ЗПР.</vt:lpstr>
      <vt:lpstr>Классификация ЗПР.</vt:lpstr>
      <vt:lpstr>Классификация ЗПР.</vt:lpstr>
      <vt:lpstr>Классификация ЗПР.</vt:lpstr>
      <vt:lpstr>Диагностика.</vt:lpstr>
      <vt:lpstr>Лечение:</vt:lpstr>
      <vt:lpstr>Методы лечения:</vt:lpstr>
      <vt:lpstr>Специалисты которые смогут помочь:</vt:lpstr>
      <vt:lpstr>Развитие умения общения с детьми:</vt:lpstr>
      <vt:lpstr>Изменение психологического микроклимата в семье.</vt:lpstr>
      <vt:lpstr>  Организация режима дня и места для занятий:</vt:lpstr>
      <vt:lpstr>Специальная поведенческая программа:</vt:lpstr>
      <vt:lpstr>Коррекционно-педагогическая работа в специальном коррекционном учреждении.</vt:lpstr>
      <vt:lpstr>Рекомендации родителям:</vt:lpstr>
      <vt:lpstr>Заключение: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Пользователь</cp:lastModifiedBy>
  <cp:revision>27</cp:revision>
  <dcterms:created xsi:type="dcterms:W3CDTF">2015-09-17T09:06:26Z</dcterms:created>
  <dcterms:modified xsi:type="dcterms:W3CDTF">2023-10-01T12:57:45Z</dcterms:modified>
</cp:coreProperties>
</file>