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C88947-F923-49B3-A723-BAFE6F2BDE4F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34B6EDD-250B-4603-881B-54168F0DED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980728"/>
            <a:ext cx="6172200" cy="244827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« Много ест чудес на свете, </a:t>
            </a:r>
            <a:r>
              <a:rPr lang="ru-RU" dirty="0"/>
              <a:t>Ч</a:t>
            </a:r>
            <a:r>
              <a:rPr lang="ru-RU" dirty="0" smtClean="0"/>
              <a:t>еловек их всех чудесней»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Поэт, драматург Софокл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631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3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14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970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59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67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437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951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9562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386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02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i="1" dirty="0" smtClean="0"/>
              <a:t>Цели </a:t>
            </a:r>
            <a:r>
              <a:rPr lang="ru-RU" sz="3200" i="1" dirty="0"/>
              <a:t>урока</a:t>
            </a:r>
            <a:r>
              <a:rPr lang="ru-RU" sz="3200" i="1" dirty="0" smtClean="0"/>
              <a:t>:</a:t>
            </a:r>
            <a:endParaRPr lang="ru-RU" sz="3200" i="1" dirty="0"/>
          </a:p>
          <a:p>
            <a:pPr marL="0" indent="0">
              <a:buNone/>
            </a:pPr>
            <a:endParaRPr lang="ru-RU" dirty="0"/>
          </a:p>
          <a:p>
            <a:r>
              <a:rPr lang="ru-RU" sz="3200" dirty="0" smtClean="0"/>
              <a:t>Систематизировать </a:t>
            </a:r>
            <a:r>
              <a:rPr lang="ru-RU" sz="3200" dirty="0"/>
              <a:t>и обобщить знания по теме «Опорно-двигательная система»,</a:t>
            </a:r>
          </a:p>
          <a:p>
            <a:r>
              <a:rPr lang="ru-RU" sz="3200" dirty="0" smtClean="0"/>
              <a:t>закрепить </a:t>
            </a:r>
            <a:r>
              <a:rPr lang="ru-RU" sz="3200" dirty="0"/>
              <a:t>умения использовать свои знания на практике.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онять </a:t>
            </a:r>
            <a:r>
              <a:rPr lang="ru-RU" sz="3200" dirty="0"/>
              <a:t>значимость опорно-двигательной системы и необходимость ведения здорового образа </a:t>
            </a:r>
            <a:r>
              <a:rPr lang="ru-RU" sz="3200" dirty="0" smtClean="0"/>
              <a:t>жизни.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548277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05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57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2263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Урок обобщения и систематизации знаний по теме: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5300" dirty="0" smtClean="0">
                <a:solidFill>
                  <a:srgbClr val="FF0000"/>
                </a:solidFill>
              </a:rPr>
              <a:t>«Опорно-двигательная система»</a:t>
            </a:r>
            <a:endParaRPr lang="ru-RU" sz="53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365104"/>
            <a:ext cx="7467600" cy="21088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54930"/>
            <a:ext cx="3851920" cy="288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188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Разминка </a:t>
            </a:r>
            <a:endParaRPr lang="ru-RU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5843015" cy="3286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68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Конкурс знатоков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85501192"/>
              </p:ext>
            </p:extLst>
          </p:nvPr>
        </p:nvGraphicFramePr>
        <p:xfrm>
          <a:off x="467544" y="1844824"/>
          <a:ext cx="7467600" cy="417646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489200"/>
                <a:gridCol w="2489200"/>
                <a:gridCol w="2489200"/>
              </a:tblGrid>
              <a:tr h="696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 dirty="0">
                          <a:effectLst/>
                        </a:rPr>
                        <a:t>Отделы позвоночника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Порядок расположения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Число позвонков в отделе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 dirty="0">
                          <a:effectLst/>
                        </a:rPr>
                        <a:t>Грудной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 dirty="0">
                          <a:effectLst/>
                        </a:rPr>
                        <a:t>Крестцовый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Шейный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Копчиковый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Поясничный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18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Правильный ответ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38566917"/>
              </p:ext>
            </p:extLst>
          </p:nvPr>
        </p:nvGraphicFramePr>
        <p:xfrm>
          <a:off x="457200" y="1484779"/>
          <a:ext cx="7467600" cy="4176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6960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Отделы позвоночника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 dirty="0">
                          <a:effectLst/>
                        </a:rPr>
                        <a:t>Порядок расположения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Число позвонков в отделе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Грудной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Крестцовый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Шейный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Копчиковый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4-5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6960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Поясничный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05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09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23928" y="1600200"/>
            <a:ext cx="4000872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Укажите название костей, расположенных под цифрами.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7"/>
            <a:ext cx="3240360" cy="6183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78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4579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101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« Много ест чудес на свете, Человек их всех чудесней»  Поэт, драматург Софокл</vt:lpstr>
      <vt:lpstr>Презентация PowerPoint</vt:lpstr>
      <vt:lpstr>Презентация PowerPoint</vt:lpstr>
      <vt:lpstr>Урок обобщения и систематизации знаний по теме:   «Опорно-двигательная система»</vt:lpstr>
      <vt:lpstr>Презентация PowerPoint</vt:lpstr>
      <vt:lpstr>Конкурс знатоков</vt:lpstr>
      <vt:lpstr>Правильный 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Много ест чудес на свете, Человек их всех чудесней»  Поэт, драматург Софокл</dc:title>
  <dc:creator>1</dc:creator>
  <cp:lastModifiedBy>1</cp:lastModifiedBy>
  <cp:revision>5</cp:revision>
  <dcterms:created xsi:type="dcterms:W3CDTF">2019-11-06T07:25:53Z</dcterms:created>
  <dcterms:modified xsi:type="dcterms:W3CDTF">2019-11-06T08:35:51Z</dcterms:modified>
</cp:coreProperties>
</file>