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83" r:id="rId3"/>
    <p:sldId id="284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48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A75FB45-3023-4E53-B855-0672796F69C6}" type="datetimeFigureOut">
              <a:rPr lang="ru-RU" smtClean="0"/>
              <a:t>10.04.2012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804A0B2-D6DB-4C7F-A928-EDEECF4E90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5400" b="1" smtClean="0">
                <a:solidFill>
                  <a:srgbClr val="0000FF"/>
                </a:solidFill>
              </a:rPr>
              <a:t>История</a:t>
            </a:r>
            <a:br>
              <a:rPr lang="ru-RU" sz="5400" b="1" smtClean="0">
                <a:solidFill>
                  <a:srgbClr val="0000FF"/>
                </a:solidFill>
              </a:rPr>
            </a:br>
            <a:r>
              <a:rPr lang="ru-RU" sz="5400" b="1" smtClean="0">
                <a:solidFill>
                  <a:srgbClr val="0000FF"/>
                </a:solidFill>
              </a:rPr>
              <a:t> </a:t>
            </a:r>
            <a:r>
              <a:rPr lang="ru-RU" sz="5400" b="1" dirty="0" smtClean="0">
                <a:solidFill>
                  <a:srgbClr val="0000FF"/>
                </a:solidFill>
              </a:rPr>
              <a:t>Свято- Никольского храма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3861048"/>
            <a:ext cx="7232848" cy="1752600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</a:rPr>
              <a:t>с. </a:t>
            </a:r>
            <a:r>
              <a:rPr lang="ru-RU" b="1" i="1" dirty="0" err="1" smtClean="0">
                <a:solidFill>
                  <a:srgbClr val="FF0000"/>
                </a:solidFill>
              </a:rPr>
              <a:t>Великовечное</a:t>
            </a:r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(к 100-летию Свято-Никольского храма)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:\история святоникольского храма\Xpam0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95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:\история святоникольского храма\Xpam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" y="332656"/>
            <a:ext cx="9154976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8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:\история святоникольского храма\Xpam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914400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49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:\история святоникольского храма\Xpam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-5983"/>
            <a:ext cx="4320480" cy="683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92634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:\история святоникольского храма\Xpam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96" y="31232"/>
            <a:ext cx="80756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16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:\история святоникольского храма\Xpam0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792"/>
            <a:ext cx="914400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749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:\история святоникольского храма\Xpam0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4" y="332656"/>
            <a:ext cx="9127926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9726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:\история святоникольского храма\Xpam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1674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70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:\история святоникольского храма\Xpam0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757" y="31032"/>
            <a:ext cx="7064284" cy="682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147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:\история святоникольского храма\Xpam0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74" y="332656"/>
            <a:ext cx="9121998" cy="622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626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467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:\история святоникольского храма\Xpam0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:\история святоникольского храма\Xpam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9" y="345431"/>
            <a:ext cx="9057803" cy="598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092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:\история святоникольского храма\Xpam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5200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614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:\история святоникольского храма\Xpam0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1" y="332656"/>
            <a:ext cx="9144367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582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:\история святоникольского храма\Xpam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65077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:\история святоникольского храма\Xpam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36"/>
            <a:ext cx="9144000" cy="6856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84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:\история святоникольского храма\Xpam1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254"/>
            <a:ext cx="6746150" cy="6835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19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:\история святоникольского храма\Xpam1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3" y="404664"/>
            <a:ext cx="9122227" cy="6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2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I:\история святоникольского храма\Xpam1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620" y="0"/>
            <a:ext cx="5112568" cy="681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09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I:\история святоникольского храма\Xpam1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231" y="41242"/>
            <a:ext cx="5112568" cy="681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98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история святоникольского храма\111220114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49" y="-31266"/>
            <a:ext cx="9175549" cy="688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60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I:\история святоникольского храма\Xpam1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4" y="404664"/>
            <a:ext cx="9118677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56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:\история святоникольского храма\Xpam1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144000" cy="6309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45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I:\история святоникольского храма\Xpam1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748" y="0"/>
            <a:ext cx="4392488" cy="683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11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I:\история святоникольского храма\Xpam1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04" y="188640"/>
            <a:ext cx="9110664" cy="6306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53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I:\история святоникольского храма\Xpam1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075"/>
            <a:ext cx="917321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95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:\история святоникольского храма\Xpam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4645269" cy="687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79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I:\история святоникольского храма\Xpam1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9162156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65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I:\история святоникольского храма\Xpam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8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 descr="I:\история святоникольского храма\06012012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78" y="0"/>
            <a:ext cx="9153578" cy="686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1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:\история святоникольского храма\Xpam1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2210"/>
            <a:ext cx="4392488" cy="6860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67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I:\история святоникольского храма\Xpam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7" y="260647"/>
            <a:ext cx="9104407" cy="635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94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 descr="J:\Images\Призентац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34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история святоникольского храма\Xpam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20" y="0"/>
            <a:ext cx="8629118" cy="683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556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история святоникольского храма\Xpam0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95" y="-11271"/>
            <a:ext cx="7586425" cy="6869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081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история святоникольского храма\Xpam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60606"/>
            <a:ext cx="9131811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77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история святоникольского храма\Xpam0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7" y="476672"/>
            <a:ext cx="9113863" cy="5924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43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история святоникольского храма\Xpam0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3" y="404664"/>
            <a:ext cx="9121004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8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41</TotalTime>
  <Words>10</Words>
  <Application>Microsoft Office PowerPoint</Application>
  <PresentationFormat>Экран (4:3)</PresentationFormat>
  <Paragraphs>3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История  Свято- Никольского храма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6</cp:revision>
  <dcterms:created xsi:type="dcterms:W3CDTF">2012-04-10T14:07:36Z</dcterms:created>
  <dcterms:modified xsi:type="dcterms:W3CDTF">2012-04-10T15:14:14Z</dcterms:modified>
</cp:coreProperties>
</file>