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78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254799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9777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13608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65785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287625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2041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66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99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00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431963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969434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24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3150519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311815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018591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764672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9320255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161759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7537710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2271171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0531752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060270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2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0389416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3783262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096086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4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7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1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84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965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103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ctrTitle"/>
          </p:nvPr>
        </p:nvSpPr>
        <p:spPr>
          <a:xfrm>
            <a:off x="1116012" y="177323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ahoma"/>
              <a:buNone/>
            </a:pP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Урок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развития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речи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на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тему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«</a:t>
            </a:r>
            <a:r>
              <a:rPr lang="en-US" sz="36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Рассказ</a:t>
            </a:r>
            <a:r>
              <a:rPr lang="en-US" sz="36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»</a:t>
            </a:r>
            <a:endParaRPr dirty="0"/>
          </a:p>
        </p:txBody>
      </p:sp>
      <p:pic>
        <p:nvPicPr>
          <p:cNvPr id="108" name="Google Shape;108;p14" descr="play_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787" y="3716337"/>
            <a:ext cx="2454275" cy="27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/>
        </p:nvSpPr>
        <p:spPr>
          <a:xfrm>
            <a:off x="278765" y="434339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ahoma"/>
              <a:buNone/>
            </a:pPr>
            <a:r>
              <a:rPr lang="en-US" sz="20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Автор</a:t>
            </a:r>
            <a:r>
              <a:rPr lang="en-US" sz="20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ru-RU" sz="2000" b="1" i="0" u="none" dirty="0" err="1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Листвина</a:t>
            </a:r>
            <a:r>
              <a:rPr lang="ru-RU" sz="2000" b="1" i="0" u="none" dirty="0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Оксана Михайловна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ahoma"/>
              <a:buNone/>
            </a:pPr>
            <a:r>
              <a:rPr lang="en-US" sz="2000" b="1" i="0" u="none" dirty="0" err="1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Учитель</a:t>
            </a:r>
            <a:r>
              <a:rPr lang="en-US" sz="2000" b="1" i="0" u="none" dirty="0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русского</a:t>
            </a:r>
            <a:r>
              <a:rPr lang="en-US" sz="20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0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языка</a:t>
            </a:r>
            <a:r>
              <a:rPr lang="en-US" sz="2000" b="1" i="0" u="none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и </a:t>
            </a:r>
            <a:r>
              <a:rPr lang="en-US" sz="2000" b="1" i="0" u="none" dirty="0" err="1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литературы</a:t>
            </a:r>
            <a:endParaRPr sz="2000" b="0" i="0" u="none" dirty="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ahoma"/>
              <a:buNone/>
            </a:pPr>
            <a:r>
              <a:rPr lang="en-US" sz="2000" b="1" i="0" u="none" dirty="0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М</a:t>
            </a:r>
            <a:r>
              <a:rPr lang="ru-RU" sz="2000" b="1" i="0" u="none" dirty="0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БОУ «</a:t>
            </a:r>
            <a:r>
              <a:rPr lang="ru-RU" sz="2000" b="1" i="0" u="none" dirty="0" err="1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Непряхинская</a:t>
            </a:r>
            <a:r>
              <a:rPr lang="ru-RU" sz="2000" b="1" i="0" u="none" dirty="0" smtClean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СОШ» им. И.К. Бондарева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ctrTitle"/>
          </p:nvPr>
        </p:nvSpPr>
        <p:spPr>
          <a:xfrm>
            <a:off x="1116012" y="177323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ahoma"/>
              <a:buNone/>
            </a:pPr>
            <a:r>
              <a:rPr lang="en-US" sz="3600" b="1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Рассказ - </a:t>
            </a:r>
            <a:r>
              <a:rPr lang="en-US" sz="36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это литературное произведение, в котором, как правило, речь идёт лишь об одном очень важном событии в жизни героев.</a:t>
            </a:r>
            <a:r>
              <a:rPr lang="en-US" sz="40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  <p:pic>
        <p:nvPicPr>
          <p:cNvPr id="115" name="Google Shape;115;p15" descr="play_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787" y="3716337"/>
            <a:ext cx="2454275" cy="272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>
            <a:spLocks noGrp="1"/>
          </p:cNvSpPr>
          <p:nvPr>
            <p:ph type="ctrTitle"/>
          </p:nvPr>
        </p:nvSpPr>
        <p:spPr>
          <a:xfrm>
            <a:off x="1042987" y="98107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ahoma"/>
              <a:buNone/>
            </a:pPr>
            <a:r>
              <a:rPr lang="en-US" sz="4400" b="0" i="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В рассказе выделяются 3 части:</a:t>
            </a:r>
            <a:endParaRPr/>
          </a:p>
        </p:txBody>
      </p:sp>
      <p:pic>
        <p:nvPicPr>
          <p:cNvPr id="121" name="Google Shape;121;p16" descr="play_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787" y="3716337"/>
            <a:ext cx="2454275" cy="27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/>
        </p:nvSpPr>
        <p:spPr>
          <a:xfrm>
            <a:off x="539750" y="40767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838200" marR="0" lvl="0" indent="-838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AutoNum type="arabicPeriod"/>
            </a:pPr>
            <a:r>
              <a:rPr lang="en-US" sz="4400" b="0" i="0" u="none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Завязка</a:t>
            </a:r>
            <a:r>
              <a:rPr lang="en-US" sz="44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44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400" b="0" i="0" u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2. </a:t>
            </a:r>
            <a:r>
              <a:rPr lang="en-US" sz="4400" b="0" i="0" u="none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Кульминация</a:t>
            </a:r>
            <a:r>
              <a:rPr lang="en-US" sz="44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4400" b="0" i="0" u="none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400" b="0" i="0" u="none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3. </a:t>
            </a:r>
            <a:r>
              <a:rPr lang="en-US" sz="4400" b="0" i="0" u="none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Развязка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1187450" y="-171450"/>
            <a:ext cx="7793037" cy="1462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ahoma"/>
              <a:buNone/>
            </a:pPr>
            <a:r>
              <a:rPr lang="en-US" sz="4400" b="0" i="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Опорные слова:</a:t>
            </a:r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idx="1"/>
          </p:nvPr>
        </p:nvSpPr>
        <p:spPr>
          <a:xfrm>
            <a:off x="1116012" y="2060575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Повесить на стену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Принести лестницу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Придерживать лестницу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Размахнуться молотком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Схватиться за голову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Свалиться с лестницы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Придавить сына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Безмятежно улыбаться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Перевязать голову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Любоваться портретом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ahoma"/>
              <a:buNone/>
            </a:pPr>
            <a:r>
              <a:rPr lang="en-US" sz="4400" b="0" i="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Домашнее задание</a:t>
            </a:r>
            <a:endParaRPr/>
          </a:p>
        </p:txBody>
      </p:sp>
      <p:sp>
        <p:nvSpPr>
          <p:cNvPr id="134" name="Google Shape;134;p1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640"/>
              <a:buFont typeface="Noto Sans Symbols"/>
              <a:buChar char="■"/>
            </a:pPr>
            <a:r>
              <a:rPr lang="en-US" sz="44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Написать рассказ по картинкам упр. 618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Экран (4:3)</PresentationFormat>
  <Paragraphs>20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Noto Sans Symbols</vt:lpstr>
      <vt:lpstr>Tahoma</vt:lpstr>
      <vt:lpstr>Trebuchet MS</vt:lpstr>
      <vt:lpstr>Wingdings 3</vt:lpstr>
      <vt:lpstr>Аспект</vt:lpstr>
      <vt:lpstr>1_Аспект</vt:lpstr>
      <vt:lpstr>Урок развития речи на тему «Рассказ»</vt:lpstr>
      <vt:lpstr>Рассказ - это литературное произведение, в котором, как правило, речь идёт лишь об одном очень важном событии в жизни героев. </vt:lpstr>
      <vt:lpstr>В рассказе выделяются 3 части:</vt:lpstr>
      <vt:lpstr>Опорные слова: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на тему «Рассказ»</dc:title>
  <dc:creator>User</dc:creator>
  <cp:lastModifiedBy>User</cp:lastModifiedBy>
  <cp:revision>1</cp:revision>
  <dcterms:modified xsi:type="dcterms:W3CDTF">2023-09-24T13:49:59Z</dcterms:modified>
</cp:coreProperties>
</file>