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79" autoAdjust="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Неоимпрессионизм</a:t>
            </a:r>
          </a:p>
        </p:txBody>
      </p:sp>
    </p:spTree>
    <p:extLst>
      <p:ext uri="{BB962C8B-B14F-4D97-AF65-F5344CB8AC3E}">
        <p14:creationId xmlns:p14="http://schemas.microsoft.com/office/powerpoint/2010/main" val="27316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404664"/>
            <a:ext cx="4330824" cy="604867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3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Неоимпрессионизм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(фр.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neoimpressionisme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– разновидность постимпрессионизма; художественное направление в живописи, возникшее во Франции около 1885 г., главным теоретиком и вдохновителем которого был 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Жорж-Пьер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Сёра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Развивая художественно-эстетические принципы позднего импрессионизма, проявлявшего повышенный интерес к оптическим явлениям в природе,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неоимпрессионисты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стремились довести до логического завершения эмпирические находки предшественников на основе научных достижений, передать с помощью живописных приемов все богатство оптических эффектов.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Винни\Desktop\seurat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309562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Жорж-Пьер </a:t>
            </a:r>
            <a:r>
              <a:rPr lang="ru-RU" dirty="0" err="1" smtClean="0"/>
              <a:t>Сёра</a:t>
            </a:r>
            <a:r>
              <a:rPr lang="ru-RU" dirty="0" smtClean="0"/>
              <a:t>. Эйфелева башня</a:t>
            </a:r>
          </a:p>
          <a:p>
            <a:r>
              <a:rPr lang="ru-RU" dirty="0" smtClean="0"/>
              <a:t>                                 1889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3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404664"/>
            <a:ext cx="4402832" cy="61206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Главным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живописным методом нового течения стал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дивизионизм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система, основанная на целенаправленном разложении сложного цветового тона на чистые цвета, которые наносились на холст раздельными мазками. На основе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дивизионизма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Сёра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Синьяк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разработали необычную технику письма – пуантилизм, которая заключалась в том, что краски   наносились на полотно в виде маленьких   точек и квадратов, которые при восприятии картины с определенного расстояния оптически сливались в сетчатке глаза зрителя в созданные художником формы и образы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Винни\Desktop\paul_17_20130912_14335564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32114"/>
            <a:ext cx="3502874" cy="449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6320" y="5274169"/>
            <a:ext cx="3296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Capo Di </a:t>
            </a:r>
            <a:r>
              <a:rPr lang="en-US" dirty="0" err="1"/>
              <a:t>Noli</a:t>
            </a:r>
            <a:r>
              <a:rPr lang="en-US" dirty="0"/>
              <a:t>, </a:t>
            </a:r>
            <a:r>
              <a:rPr lang="en-US" dirty="0" smtClean="0"/>
              <a:t>1898</a:t>
            </a:r>
            <a:r>
              <a:rPr lang="ru-RU" dirty="0" smtClean="0"/>
              <a:t> Поль </a:t>
            </a:r>
            <a:r>
              <a:rPr lang="ru-RU" dirty="0" err="1" smtClean="0"/>
              <a:t>Синьяк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4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375476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Впервые полотна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неоимпрессионистов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были   показаны в 1886 г. на выставке Салона Независимых и на Восьмой выставке импрессионистов, где были   осмеяны критиками и зрителями, но получили поддержку со стороны художников, особенно бельгийских («Группа двадцати»), которые не раз приглашали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Сёра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его последователей участвовать в их выставках</a:t>
            </a:r>
            <a:r>
              <a:rPr lang="ru-RU" dirty="0"/>
              <a:t>.</a:t>
            </a:r>
          </a:p>
        </p:txBody>
      </p:sp>
      <p:pic>
        <p:nvPicPr>
          <p:cNvPr id="4098" name="Picture 2" descr="C:\Users\Винни\Desktop\signac2_23_20130912_16769876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20688"/>
            <a:ext cx="3850912" cy="528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5907981"/>
            <a:ext cx="3679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Milliners, </a:t>
            </a:r>
            <a:r>
              <a:rPr lang="en-US" dirty="0" smtClean="0"/>
              <a:t>1885-86</a:t>
            </a:r>
            <a:r>
              <a:rPr lang="ru-RU" dirty="0"/>
              <a:t> </a:t>
            </a:r>
            <a:r>
              <a:rPr lang="ru-RU" dirty="0" smtClean="0"/>
              <a:t>.Поль </a:t>
            </a:r>
            <a:r>
              <a:rPr lang="ru-RU" dirty="0" err="1"/>
              <a:t>Синьяк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0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60648"/>
            <a:ext cx="4690864" cy="626469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Пуантилистская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техника письма привлекла   внимание как молодых художников (Кросс,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Люс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Леммен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др.), так и старейшину живописного цеха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Камиля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Писсарро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пришедшего в новое движение со своим сыном Люсьеном. Однако она же   стала причиной того, что в 1890-х гг. многие художники ( в частности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Писсарро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Люс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покинули ряды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неоимпрессионистов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почувствовав, что пуантилизм сковывает их индивидуальность.</a:t>
            </a:r>
          </a:p>
          <a:p>
            <a:pPr algn="ctr"/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Предельно яркие,. Контрастные, изысканно-красивые картины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неоимпрессионистов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получались несколько отвлеченными, холодновато-рассудочными, лишенными   непосредственной эмоциональности, игры чувств, напоминая больше декоративные панно, чем живописные полотна.</a:t>
            </a:r>
          </a:p>
          <a:p>
            <a:pPr algn="ctr"/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Винни\Desktop\signac2_25_20130912_18364168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3337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835" y="6237312"/>
            <a:ext cx="3655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Wrecker, 1897-09 </a:t>
            </a:r>
            <a:r>
              <a:rPr lang="ru-RU" dirty="0"/>
              <a:t>Поль </a:t>
            </a:r>
            <a:r>
              <a:rPr lang="ru-RU" dirty="0" err="1"/>
              <a:t>Синьяк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09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Мастера неоимпрессионизма: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Жорж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Сёра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Поль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Синьяк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Камиль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Писсарро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Люсьен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Писсарро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Анри Эдмон Кросс, Шарль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Теофил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Ангран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Максимильян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Люс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Ипполит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Птижан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Жорж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Леммен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Тео Ван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Риссельберге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Джованни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Сегантини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3074" name="Picture 2" descr="C:\Users\Винни\Desktop\seurat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822082" cy="3931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8729" y="60214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Жорж </a:t>
            </a:r>
            <a:r>
              <a:rPr lang="ru-RU" dirty="0" err="1" smtClean="0"/>
              <a:t>Сёра</a:t>
            </a:r>
            <a:r>
              <a:rPr lang="ru-RU" dirty="0" smtClean="0"/>
              <a:t> Купальщики </a:t>
            </a:r>
            <a:r>
              <a:rPr lang="ru-RU" dirty="0"/>
              <a:t>в </a:t>
            </a:r>
            <a:r>
              <a:rPr lang="ru-RU" dirty="0" err="1" smtClean="0"/>
              <a:t>Аньере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                                  1884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81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инни\Desktop\seurat0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06331"/>
            <a:ext cx="76200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5949280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Воскресная прогулка на острове Гранд </a:t>
            </a:r>
            <a:r>
              <a:rPr lang="ru-RU" dirty="0" err="1"/>
              <a:t>Жатт</a:t>
            </a:r>
            <a:r>
              <a:rPr lang="ru-RU" dirty="0"/>
              <a:t>, </a:t>
            </a:r>
            <a:r>
              <a:rPr lang="ru-RU" dirty="0" smtClean="0"/>
              <a:t>1884-1886 </a:t>
            </a:r>
          </a:p>
          <a:p>
            <a:pPr algn="ctr"/>
            <a:r>
              <a:rPr lang="ru-RU" dirty="0" smtClean="0"/>
              <a:t>Жорж-Пьер </a:t>
            </a:r>
            <a:r>
              <a:rPr lang="ru-RU" dirty="0" err="1"/>
              <a:t>Сёра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0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инни\Desktop\seurat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52500"/>
            <a:ext cx="466725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5934306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Сена у </a:t>
            </a:r>
            <a:r>
              <a:rPr lang="ru-RU" dirty="0" err="1"/>
              <a:t>Курбевуа</a:t>
            </a:r>
            <a:r>
              <a:rPr lang="ru-RU" dirty="0"/>
              <a:t>, 1885</a:t>
            </a:r>
          </a:p>
          <a:p>
            <a:pPr algn="ctr"/>
            <a:r>
              <a:rPr lang="ru-RU" dirty="0"/>
              <a:t>Собрание </a:t>
            </a:r>
            <a:r>
              <a:rPr lang="ru-RU" dirty="0" err="1"/>
              <a:t>Кашен-Синьяк</a:t>
            </a:r>
            <a:r>
              <a:rPr lang="ru-RU" dirty="0"/>
              <a:t>, </a:t>
            </a:r>
            <a:r>
              <a:rPr lang="ru-RU" dirty="0" smtClean="0"/>
              <a:t>Париж. Жорж Сера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6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инни\Desktop\seurat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6288"/>
            <a:ext cx="7191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7" y="6021288"/>
            <a:ext cx="71913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Натурщицы</a:t>
            </a:r>
            <a:r>
              <a:rPr lang="ru-RU" dirty="0"/>
              <a:t>, 1886-1888</a:t>
            </a:r>
          </a:p>
          <a:p>
            <a:r>
              <a:rPr lang="ru-RU" dirty="0" smtClean="0"/>
              <a:t>                     Метрополитен-музей</a:t>
            </a:r>
            <a:r>
              <a:rPr lang="ru-RU" dirty="0"/>
              <a:t>, </a:t>
            </a:r>
            <a:r>
              <a:rPr lang="ru-RU" dirty="0" smtClean="0"/>
              <a:t>Нью-Йорк .Жорж Сера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58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28</TotalTime>
  <Words>406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Паркет</vt:lpstr>
      <vt:lpstr>Неоимпрессионизм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Неоимпрессионизм</dc:title>
  <dc:creator>Винни</dc:creator>
  <cp:lastModifiedBy>Винни</cp:lastModifiedBy>
  <cp:revision>4</cp:revision>
  <dcterms:created xsi:type="dcterms:W3CDTF">2015-05-13T17:49:26Z</dcterms:created>
  <dcterms:modified xsi:type="dcterms:W3CDTF">2015-05-13T18:27:57Z</dcterms:modified>
</cp:coreProperties>
</file>