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158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20CA52-4577-4A3A-A688-D51108B268AB}" type="datetimeFigureOut">
              <a:rPr lang="ru-RU" smtClean="0"/>
              <a:t>09.11.2014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B2E831-C5B9-458A-A5DD-276E18A6C0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12997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B2E831-C5B9-458A-A5DD-276E18A6C00B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72257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09.11.2014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09.11.2014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09.11.2014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09.11.2014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052736"/>
            <a:ext cx="8305800" cy="1981200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Творчество </a:t>
            </a:r>
            <a:br>
              <a:rPr lang="ru-RU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П. А.  Федотова </a:t>
            </a:r>
            <a:endParaRPr lang="ru-RU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682272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75856" y="188640"/>
            <a:ext cx="5472608" cy="3505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ston" pitchFamily="66" charset="0"/>
                <a:cs typeface="Angsana New" pitchFamily="18" charset="-34"/>
              </a:rPr>
              <a:t>Федотов Павел Андреевич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ston" pitchFamily="66" charset="0"/>
                <a:cs typeface="Angsana New" pitchFamily="18" charset="-34"/>
              </a:rPr>
              <a:t>-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родился </a:t>
            </a:r>
            <a: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22 июня 1815 года в городе Москве в семье не богатого чиновника А. И. </a:t>
            </a:r>
            <a:r>
              <a:rPr lang="ru-RU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Федотова.В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11 лет молодого художника принимают воспитанником в Московский кадетский 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корпус. В15 лет ему присваивают звание унтер-</a:t>
            </a:r>
            <a:r>
              <a:rPr lang="ru-RU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офицер,а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в 18 лет получает звание фельдфебеля и заканчивает курсы с отличием в звании прапорщика и переезжает на военную службу в Петербург. Но У Федотова </a:t>
            </a:r>
            <a: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было страстное влечение к рисованию, будучи наблюдательным он делал различные 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карандашные наброски </a:t>
            </a:r>
            <a: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из военной службы, любил рисовать карикатуры это очень забавляло товарищей по службе</a:t>
            </a:r>
            <a: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ston" pitchFamily="66" charset="0"/>
                <a:cs typeface="Angsana New" pitchFamily="18" charset="-34"/>
              </a:rPr>
              <a:t>. </a:t>
            </a:r>
          </a:p>
        </p:txBody>
      </p:sp>
      <p:pic>
        <p:nvPicPr>
          <p:cNvPr id="1026" name="Picture 2" descr="C:\Users\ИРИНА\Desktop\biografiya-fedotova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451" y="188640"/>
            <a:ext cx="2771775" cy="3505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51520" y="3789040"/>
            <a:ext cx="5389677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/>
              <a:t>В 1837 военный лагерь где служил Федотов, посетил великий князь, встреча князя с военными очень впечатлила художника и он решил написать акварелью картину 'Встреча великого князя'. Увиденная князем картина произвела на него впечатление, за что он наградил художника бриллиантовым перстнем. Этот случай очень вдохновил молодого художника к созданию еще одной работы 'Освящение знамён в Зимнем Дворце, восстановленном после пожара', не совсем законченная картина была </a:t>
            </a:r>
            <a:r>
              <a:rPr lang="ru-RU" sz="1400" dirty="0" err="1"/>
              <a:t>была</a:t>
            </a:r>
            <a:r>
              <a:rPr lang="ru-RU" sz="1400" dirty="0"/>
              <a:t> показана брату великого князя, который способствовал Федотову полноценному занятию живописью с казенным содержанием художника и оставлением военной службы. Будучи в сомнениях Федотов уволился со службы в звании капитана только в 1844 году.</a:t>
            </a:r>
          </a:p>
        </p:txBody>
      </p:sp>
      <p:pic>
        <p:nvPicPr>
          <p:cNvPr id="1027" name="Picture 3" descr="C:\Users\ИРИНА\Desktop\Pavel_Fedotov_Stroller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59" y="3212976"/>
            <a:ext cx="2865351" cy="34996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39922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88640"/>
            <a:ext cx="8373616" cy="266429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400" dirty="0"/>
              <a:t>В выбранной им теме батальной живописи ему помогает профессор </a:t>
            </a:r>
            <a:r>
              <a:rPr lang="ru-RU" sz="1400" dirty="0" err="1"/>
              <a:t>Заурвейд</a:t>
            </a:r>
            <a:r>
              <a:rPr lang="ru-RU" sz="1400" dirty="0"/>
              <a:t> А. Федотов создает несколько работ по этой теме 'Французские мародёры в русской деревне.' 'Казарменная жизнь' и другие но в этих работах Федотов еще не раскрыл себя полностью. Но стечение обстоятельств сыграло свою роль в судьбе Павла Федотова, он получает письмо от баснописца Ивана Андреевича Крылова, который настойчиво предлагал ему заняться более стоящим направлением, жанровыми работами. Через некоторое время творческий потенциал художника раскрывается в полную силу, создав такие произведения, как 1846 г 'Свежий кавалер', 1847 г 'Разборчивая невеста'. Эти работы произвели огромное впечатление на художника Брюллова, который способствовал </a:t>
            </a:r>
            <a:r>
              <a:rPr lang="ru-RU" sz="1400" dirty="0" smtClean="0"/>
              <a:t>финансовой помощью </a:t>
            </a:r>
            <a:r>
              <a:rPr lang="ru-RU" sz="1400" dirty="0"/>
              <a:t>от академии в создании будущей картины 1848 </a:t>
            </a:r>
            <a:r>
              <a:rPr lang="ru-RU" sz="1400" dirty="0" smtClean="0"/>
              <a:t>г 'Сватовство </a:t>
            </a:r>
            <a:r>
              <a:rPr lang="ru-RU" sz="1400" dirty="0"/>
              <a:t>Майора' 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2050" name="Picture 2" descr="C:\Users\ИРИНА\Desktop\svezhiy-kovaler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448177"/>
            <a:ext cx="3360930" cy="3967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95536" y="6415347"/>
            <a:ext cx="30243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dirty="0"/>
              <a:t> "Свежий кавалер, или Утро чиновника, получившего первый орден" 1846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128109" y="6415347"/>
            <a:ext cx="26090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«Разборчивая невеста»</a:t>
            </a:r>
            <a:endParaRPr lang="ru-RU" dirty="0"/>
          </a:p>
        </p:txBody>
      </p:sp>
      <p:pic>
        <p:nvPicPr>
          <p:cNvPr id="2052" name="Picture 4" descr="C:\Users\ИРИНА\Desktop\30424_or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2780927"/>
            <a:ext cx="4142564" cy="3471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54352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ИРИНА\Desktop\svatovstvo-maior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54112"/>
            <a:ext cx="7188352" cy="5577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520170" y="6093296"/>
            <a:ext cx="24724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«Сватовство Майора»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999353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39552" y="188640"/>
            <a:ext cx="8229600" cy="4572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400" dirty="0"/>
              <a:t>Окрыленный своими успехами художник Федотов продолжил свое творчество. В 1849 году с некоторой долей юмора и иронии написал картину 'Завтрак аристократа', несколько изменив своим принципам выбрав не обличительную тему, создав картину 'Вдовушка' 'Анкор, еще </a:t>
            </a:r>
            <a:r>
              <a:rPr lang="ru-RU" sz="1400" dirty="0" err="1"/>
              <a:t>анкор</a:t>
            </a:r>
            <a:r>
              <a:rPr lang="ru-RU" sz="1400" dirty="0"/>
              <a:t>!' 1851 и 'Игроки' 1852 г. Приступил к написанию картины 'Возвращение институтки в родительский дом', но до конца не закончил работу начал другую 'Приезд государя в патриотический институт', но и эта работа так и не была завершена. Возможно художник чувствовал какой то дискомфорт в своих начинаниях, возможно дело было с ухудшением его здоровья, не хватало терпения в работе и желание продолжать работу просто угасало. Чтобы содержать себя временами он брал заказы к написанию не дорогих портретов а иногда ему просто заказывали копии с его старых уже прославленных картин.</a:t>
            </a:r>
          </a:p>
        </p:txBody>
      </p:sp>
      <p:pic>
        <p:nvPicPr>
          <p:cNvPr id="4098" name="Picture 2" descr="C:\Users\ИРИНА\Desktop\vdovushk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432952"/>
            <a:ext cx="3024336" cy="3994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ИРИНА\Desktop\artlib_gallery-32671-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446189"/>
            <a:ext cx="3159416" cy="3994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47664" y="6525344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«Вдовушка»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962155" y="6525344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«Завтрак аристократа»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3121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ИРИНА\Desktop\Pavel_Fedotov_-_Encore,_again_Encore!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04663"/>
            <a:ext cx="7067550" cy="4879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03848" y="5373216"/>
            <a:ext cx="23847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«Анкор</a:t>
            </a:r>
            <a:r>
              <a:rPr lang="ru-RU" dirty="0"/>
              <a:t>, еще </a:t>
            </a:r>
            <a:r>
              <a:rPr lang="ru-RU" dirty="0" err="1"/>
              <a:t>анкор</a:t>
            </a:r>
            <a:r>
              <a:rPr lang="ru-RU" dirty="0" smtClean="0"/>
              <a:t>!»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08771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endParaRPr lang="ru-RU" dirty="0"/>
          </a:p>
          <a:p>
            <a:pPr marL="0" indent="0" algn="ctr">
              <a:buNone/>
            </a:pPr>
            <a:r>
              <a:rPr lang="ru-RU" dirty="0"/>
              <a:t>В возрасте 37 лет мужчина в рассвете своего возраста, у Федотова стало ухудшаться зрение ему мешали головные боли, в связи с болезнью изменился и его характер ранее бывший более жизнерадостный, имея чувство юмора в общении с друзьями стал более замкнутым, в конце концов дело дошло до душевного расстройства. На деньги от академии его поместили в психиатрическую больницу, но лечение в тамошнем лечебном заведении не помогло, не смотря на то, что он несколько пришел в себя, стал нормален в общении, 14 ноября 1852 года он скончался.</a:t>
            </a:r>
          </a:p>
        </p:txBody>
      </p:sp>
    </p:spTree>
    <p:extLst>
      <p:ext uri="{BB962C8B-B14F-4D97-AF65-F5344CB8AC3E}">
        <p14:creationId xmlns:p14="http://schemas.microsoft.com/office/powerpoint/2010/main" val="223512175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23</TotalTime>
  <Words>594</Words>
  <Application>Microsoft Office PowerPoint</Application>
  <PresentationFormat>Экран (4:3)</PresentationFormat>
  <Paragraphs>14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Бумажная</vt:lpstr>
      <vt:lpstr>Творчество  П. А.  Федотова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Творчество  П. А.  Федотова</dc:title>
  <dc:creator>ИРИНА</dc:creator>
  <cp:lastModifiedBy>ИРИНА</cp:lastModifiedBy>
  <cp:revision>4</cp:revision>
  <dcterms:created xsi:type="dcterms:W3CDTF">2014-11-09T09:54:53Z</dcterms:created>
  <dcterms:modified xsi:type="dcterms:W3CDTF">2014-11-09T14:40:16Z</dcterms:modified>
</cp:coreProperties>
</file>